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45"/>
  </p:notesMasterIdLst>
  <p:handoutMasterIdLst>
    <p:handoutMasterId r:id="rId46"/>
  </p:handoutMasterIdLst>
  <p:sldIdLst>
    <p:sldId id="2134805010" r:id="rId2"/>
    <p:sldId id="485" r:id="rId3"/>
    <p:sldId id="2134805045" r:id="rId4"/>
    <p:sldId id="2134805046" r:id="rId5"/>
    <p:sldId id="2134805044" r:id="rId6"/>
    <p:sldId id="2134805047" r:id="rId7"/>
    <p:sldId id="2134805049" r:id="rId8"/>
    <p:sldId id="2134805048" r:id="rId9"/>
    <p:sldId id="2134805050" r:id="rId10"/>
    <p:sldId id="2134805051" r:id="rId11"/>
    <p:sldId id="2134805028" r:id="rId12"/>
    <p:sldId id="2134805054" r:id="rId13"/>
    <p:sldId id="2134805052" r:id="rId14"/>
    <p:sldId id="2134805055" r:id="rId15"/>
    <p:sldId id="2134805053" r:id="rId16"/>
    <p:sldId id="2134805056" r:id="rId17"/>
    <p:sldId id="2134805059" r:id="rId18"/>
    <p:sldId id="2134805070" r:id="rId19"/>
    <p:sldId id="2134805071" r:id="rId20"/>
    <p:sldId id="2134805072" r:id="rId21"/>
    <p:sldId id="2134805057" r:id="rId22"/>
    <p:sldId id="2134805058" r:id="rId23"/>
    <p:sldId id="2134805081" r:id="rId24"/>
    <p:sldId id="2134805061" r:id="rId25"/>
    <p:sldId id="2134805062" r:id="rId26"/>
    <p:sldId id="2134805063" r:id="rId27"/>
    <p:sldId id="2134805064" r:id="rId28"/>
    <p:sldId id="2134805065" r:id="rId29"/>
    <p:sldId id="2134805066" r:id="rId30"/>
    <p:sldId id="2134805067" r:id="rId31"/>
    <p:sldId id="2134805068" r:id="rId32"/>
    <p:sldId id="2134805069" r:id="rId33"/>
    <p:sldId id="2134805073" r:id="rId34"/>
    <p:sldId id="2134805074" r:id="rId35"/>
    <p:sldId id="2134805075" r:id="rId36"/>
    <p:sldId id="2134805083" r:id="rId37"/>
    <p:sldId id="2134805076" r:id="rId38"/>
    <p:sldId id="2134805077" r:id="rId39"/>
    <p:sldId id="2134805078" r:id="rId40"/>
    <p:sldId id="2134805079" r:id="rId41"/>
    <p:sldId id="2134805080" r:id="rId42"/>
    <p:sldId id="2134805082" r:id="rId43"/>
    <p:sldId id="2134805011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6144">
          <p15:clr>
            <a:srgbClr val="A4A3A4"/>
          </p15:clr>
        </p15:guide>
        <p15:guide id="2" orient="horz" pos="3536">
          <p15:clr>
            <a:srgbClr val="A4A3A4"/>
          </p15:clr>
        </p15:guide>
        <p15:guide id="3" orient="horz" pos="1090">
          <p15:clr>
            <a:srgbClr val="A4A3A4"/>
          </p15:clr>
        </p15:guide>
        <p15:guide id="4" orient="horz" pos="1328">
          <p15:clr>
            <a:srgbClr val="A4A3A4"/>
          </p15:clr>
        </p15:guide>
        <p15:guide id="5" orient="horz" pos="2602">
          <p15:clr>
            <a:srgbClr val="A4A3A4"/>
          </p15:clr>
        </p15:guide>
        <p15:guide id="6" orient="horz" pos="333">
          <p15:clr>
            <a:srgbClr val="A4A3A4"/>
          </p15:clr>
        </p15:guide>
        <p15:guide id="7" orient="horz" pos="1033">
          <p15:clr>
            <a:srgbClr val="A4A3A4"/>
          </p15:clr>
        </p15:guide>
        <p15:guide id="8" orient="horz" pos="3966">
          <p15:clr>
            <a:srgbClr val="A4A3A4"/>
          </p15:clr>
        </p15:guide>
        <p15:guide id="9" orient="horz" pos="1278">
          <p15:clr>
            <a:srgbClr val="A4A3A4"/>
          </p15:clr>
        </p15:guide>
        <p15:guide id="10" orient="horz" pos="645">
          <p15:clr>
            <a:srgbClr val="A4A3A4"/>
          </p15:clr>
        </p15:guide>
        <p15:guide id="11" pos="7165">
          <p15:clr>
            <a:srgbClr val="A4A3A4"/>
          </p15:clr>
        </p15:guide>
        <p15:guide id="12" pos="526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eter Newton" initials="PN" lastIdx="3" clrIdx="0"/>
  <p:cmAuthor id="2" name="Microsoft Office User" initials="Office" lastIdx="32" clrIdx="1"/>
  <p:cmAuthor id="3" name="Joe App" initials="JA" lastIdx="4" clrIdx="2"/>
  <p:cmAuthor id="4" name="Howard Poston" initials="HP" lastIdx="10" clrIdx="3"/>
  <p:cmAuthor id="5" name="Joseph App" initials="JA" lastIdx="13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050"/>
    <a:srgbClr val="000000"/>
    <a:srgbClr val="8566AC"/>
    <a:srgbClr val="DA281C"/>
    <a:srgbClr val="F0F0F0"/>
    <a:srgbClr val="BFBFBF"/>
    <a:srgbClr val="E4E5E6"/>
    <a:srgbClr val="415152"/>
    <a:srgbClr val="223746"/>
    <a:srgbClr val="2938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5826763-F891-4437-A198-823A87245FB8}" v="399" dt="2023-11-22T08:46:03.79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202B0CA-FC54-4496-8BCA-5EF66A818D29}" styleName="深色样式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F2DE63D5-997A-4646-A377-4702673A728D}" styleName="浅色样式 2 - 强调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876" autoAdjust="0"/>
    <p:restoredTop sz="91323" autoAdjust="0"/>
  </p:normalViewPr>
  <p:slideViewPr>
    <p:cSldViewPr snapToGrid="0">
      <p:cViewPr varScale="1">
        <p:scale>
          <a:sx n="107" d="100"/>
          <a:sy n="107" d="100"/>
        </p:scale>
        <p:origin x="642" y="96"/>
      </p:cViewPr>
      <p:guideLst>
        <p:guide pos="6144"/>
        <p:guide orient="horz" pos="3536"/>
        <p:guide orient="horz" pos="1090"/>
        <p:guide orient="horz" pos="1328"/>
        <p:guide orient="horz" pos="2602"/>
        <p:guide orient="horz" pos="333"/>
        <p:guide orient="horz" pos="1033"/>
        <p:guide orient="horz" pos="3966"/>
        <p:guide orient="horz" pos="1278"/>
        <p:guide orient="horz" pos="645"/>
        <p:guide pos="7165"/>
        <p:guide pos="526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8968"/>
    </p:cViewPr>
  </p:sorterViewPr>
  <p:notesViewPr>
    <p:cSldViewPr snapToGrid="0">
      <p:cViewPr varScale="1">
        <p:scale>
          <a:sx n="93" d="100"/>
          <a:sy n="93" d="100"/>
        </p:scale>
        <p:origin x="2648" y="2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commentAuthors" Target="commentAuthors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3" Type="http://schemas.microsoft.com/office/2015/10/relationships/revisionInfo" Target="revisionInfo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seph Ma" userId="c0e2e032-9686-48fa-b377-de08f647159f" providerId="ADAL" clId="{B7123D21-B2D8-4AC8-9F02-B59C05E8690E}"/>
    <pc:docChg chg="undo custSel addSld delSld modSld sldOrd">
      <pc:chgData name="Joseph Ma" userId="c0e2e032-9686-48fa-b377-de08f647159f" providerId="ADAL" clId="{B7123D21-B2D8-4AC8-9F02-B59C05E8690E}" dt="2023-02-17T07:36:58.192" v="97" actId="2696"/>
      <pc:docMkLst>
        <pc:docMk/>
      </pc:docMkLst>
      <pc:sldChg chg="add">
        <pc:chgData name="Joseph Ma" userId="c0e2e032-9686-48fa-b377-de08f647159f" providerId="ADAL" clId="{B7123D21-B2D8-4AC8-9F02-B59C05E8690E}" dt="2023-02-08T08:31:11.691" v="93"/>
        <pc:sldMkLst>
          <pc:docMk/>
          <pc:sldMk cId="952193061" sldId="397"/>
        </pc:sldMkLst>
      </pc:sldChg>
      <pc:sldChg chg="delSp modSp add mod">
        <pc:chgData name="Joseph Ma" userId="c0e2e032-9686-48fa-b377-de08f647159f" providerId="ADAL" clId="{B7123D21-B2D8-4AC8-9F02-B59C05E8690E}" dt="2023-02-03T01:56:53.435" v="88" actId="478"/>
        <pc:sldMkLst>
          <pc:docMk/>
          <pc:sldMk cId="3383972191" sldId="2076136948"/>
        </pc:sldMkLst>
        <pc:spChg chg="mod">
          <ac:chgData name="Joseph Ma" userId="c0e2e032-9686-48fa-b377-de08f647159f" providerId="ADAL" clId="{B7123D21-B2D8-4AC8-9F02-B59C05E8690E}" dt="2023-02-03T01:56:51.003" v="87" actId="20577"/>
          <ac:spMkLst>
            <pc:docMk/>
            <pc:sldMk cId="3383972191" sldId="2076136948"/>
            <ac:spMk id="3" creationId="{00000000-0000-0000-0000-000000000000}"/>
          </ac:spMkLst>
        </pc:spChg>
        <pc:picChg chg="del">
          <ac:chgData name="Joseph Ma" userId="c0e2e032-9686-48fa-b377-de08f647159f" providerId="ADAL" clId="{B7123D21-B2D8-4AC8-9F02-B59C05E8690E}" dt="2023-02-03T01:56:53.435" v="88" actId="478"/>
          <ac:picMkLst>
            <pc:docMk/>
            <pc:sldMk cId="3383972191" sldId="2076136948"/>
            <ac:picMk id="2" creationId="{00000000-0000-0000-0000-000000000000}"/>
          </ac:picMkLst>
        </pc:picChg>
      </pc:sldChg>
      <pc:sldChg chg="delSp modSp add mod">
        <pc:chgData name="Joseph Ma" userId="c0e2e032-9686-48fa-b377-de08f647159f" providerId="ADAL" clId="{B7123D21-B2D8-4AC8-9F02-B59C05E8690E}" dt="2023-02-03T01:56:47.019" v="83" actId="478"/>
        <pc:sldMkLst>
          <pc:docMk/>
          <pc:sldMk cId="2733881819" sldId="2076136949"/>
        </pc:sldMkLst>
        <pc:spChg chg="mod">
          <ac:chgData name="Joseph Ma" userId="c0e2e032-9686-48fa-b377-de08f647159f" providerId="ADAL" clId="{B7123D21-B2D8-4AC8-9F02-B59C05E8690E}" dt="2023-02-03T01:56:43.384" v="82" actId="20577"/>
          <ac:spMkLst>
            <pc:docMk/>
            <pc:sldMk cId="2733881819" sldId="2076136949"/>
            <ac:spMk id="3" creationId="{00000000-0000-0000-0000-000000000000}"/>
          </ac:spMkLst>
        </pc:spChg>
        <pc:picChg chg="del">
          <ac:chgData name="Joseph Ma" userId="c0e2e032-9686-48fa-b377-de08f647159f" providerId="ADAL" clId="{B7123D21-B2D8-4AC8-9F02-B59C05E8690E}" dt="2023-02-03T01:56:47.019" v="83" actId="478"/>
          <ac:picMkLst>
            <pc:docMk/>
            <pc:sldMk cId="2733881819" sldId="2076136949"/>
            <ac:picMk id="8" creationId="{00000000-0000-0000-0000-000000000000}"/>
          </ac:picMkLst>
        </pc:picChg>
      </pc:sldChg>
      <pc:sldChg chg="del">
        <pc:chgData name="Joseph Ma" userId="c0e2e032-9686-48fa-b377-de08f647159f" providerId="ADAL" clId="{B7123D21-B2D8-4AC8-9F02-B59C05E8690E}" dt="2023-02-02T18:02:25.682" v="11" actId="47"/>
        <pc:sldMkLst>
          <pc:docMk/>
          <pc:sldMk cId="2681755261" sldId="2076137516"/>
        </pc:sldMkLst>
      </pc:sldChg>
      <pc:sldChg chg="add del">
        <pc:chgData name="Joseph Ma" userId="c0e2e032-9686-48fa-b377-de08f647159f" providerId="ADAL" clId="{B7123D21-B2D8-4AC8-9F02-B59C05E8690E}" dt="2023-02-02T18:10:13.031" v="18" actId="2696"/>
        <pc:sldMkLst>
          <pc:docMk/>
          <pc:sldMk cId="1824620825" sldId="2076137593"/>
        </pc:sldMkLst>
      </pc:sldChg>
      <pc:sldChg chg="add ord">
        <pc:chgData name="Joseph Ma" userId="c0e2e032-9686-48fa-b377-de08f647159f" providerId="ADAL" clId="{B7123D21-B2D8-4AC8-9F02-B59C05E8690E}" dt="2023-02-02T18:10:18.362" v="21"/>
        <pc:sldMkLst>
          <pc:docMk/>
          <pc:sldMk cId="3532565907" sldId="2076137593"/>
        </pc:sldMkLst>
      </pc:sldChg>
      <pc:sldChg chg="del">
        <pc:chgData name="Joseph Ma" userId="c0e2e032-9686-48fa-b377-de08f647159f" providerId="ADAL" clId="{B7123D21-B2D8-4AC8-9F02-B59C05E8690E}" dt="2023-02-02T17:54:33.832" v="1" actId="47"/>
        <pc:sldMkLst>
          <pc:docMk/>
          <pc:sldMk cId="4029298066" sldId="2076137602"/>
        </pc:sldMkLst>
      </pc:sldChg>
      <pc:sldChg chg="del">
        <pc:chgData name="Joseph Ma" userId="c0e2e032-9686-48fa-b377-de08f647159f" providerId="ADAL" clId="{B7123D21-B2D8-4AC8-9F02-B59C05E8690E}" dt="2023-02-02T17:54:55.881" v="4" actId="47"/>
        <pc:sldMkLst>
          <pc:docMk/>
          <pc:sldMk cId="2250813104" sldId="2076137604"/>
        </pc:sldMkLst>
      </pc:sldChg>
      <pc:sldChg chg="del ord">
        <pc:chgData name="Joseph Ma" userId="c0e2e032-9686-48fa-b377-de08f647159f" providerId="ADAL" clId="{B7123D21-B2D8-4AC8-9F02-B59C05E8690E}" dt="2023-02-02T18:12:35.158" v="44" actId="47"/>
        <pc:sldMkLst>
          <pc:docMk/>
          <pc:sldMk cId="1603847098" sldId="2076137613"/>
        </pc:sldMkLst>
      </pc:sldChg>
      <pc:sldChg chg="add">
        <pc:chgData name="Joseph Ma" userId="c0e2e032-9686-48fa-b377-de08f647159f" providerId="ADAL" clId="{B7123D21-B2D8-4AC8-9F02-B59C05E8690E}" dt="2023-02-02T18:19:21.734" v="65"/>
        <pc:sldMkLst>
          <pc:docMk/>
          <pc:sldMk cId="2676949086" sldId="2076138126"/>
        </pc:sldMkLst>
      </pc:sldChg>
      <pc:sldChg chg="add del">
        <pc:chgData name="Joseph Ma" userId="c0e2e032-9686-48fa-b377-de08f647159f" providerId="ADAL" clId="{B7123D21-B2D8-4AC8-9F02-B59C05E8690E}" dt="2023-02-02T17:55:26.182" v="7" actId="47"/>
        <pc:sldMkLst>
          <pc:docMk/>
          <pc:sldMk cId="1879923801" sldId="2076138350"/>
        </pc:sldMkLst>
      </pc:sldChg>
      <pc:sldChg chg="add del">
        <pc:chgData name="Joseph Ma" userId="c0e2e032-9686-48fa-b377-de08f647159f" providerId="ADAL" clId="{B7123D21-B2D8-4AC8-9F02-B59C05E8690E}" dt="2023-02-08T08:30:51.763" v="91" actId="47"/>
        <pc:sldMkLst>
          <pc:docMk/>
          <pc:sldMk cId="2391151449" sldId="2076138545"/>
        </pc:sldMkLst>
      </pc:sldChg>
      <pc:sldChg chg="add del">
        <pc:chgData name="Joseph Ma" userId="c0e2e032-9686-48fa-b377-de08f647159f" providerId="ADAL" clId="{B7123D21-B2D8-4AC8-9F02-B59C05E8690E}" dt="2023-02-08T08:30:43.612" v="89" actId="47"/>
        <pc:sldMkLst>
          <pc:docMk/>
          <pc:sldMk cId="2265735666" sldId="2134803547"/>
        </pc:sldMkLst>
      </pc:sldChg>
      <pc:sldChg chg="add del">
        <pc:chgData name="Joseph Ma" userId="c0e2e032-9686-48fa-b377-de08f647159f" providerId="ADAL" clId="{B7123D21-B2D8-4AC8-9F02-B59C05E8690E}" dt="2023-02-08T08:31:13.647" v="94" actId="47"/>
        <pc:sldMkLst>
          <pc:docMk/>
          <pc:sldMk cId="1496270770" sldId="2134803548"/>
        </pc:sldMkLst>
      </pc:sldChg>
      <pc:sldChg chg="add">
        <pc:chgData name="Joseph Ma" userId="c0e2e032-9686-48fa-b377-de08f647159f" providerId="ADAL" clId="{B7123D21-B2D8-4AC8-9F02-B59C05E8690E}" dt="2023-02-02T18:10:04.225" v="17"/>
        <pc:sldMkLst>
          <pc:docMk/>
          <pc:sldMk cId="3809702971" sldId="2134805005"/>
        </pc:sldMkLst>
      </pc:sldChg>
      <pc:sldChg chg="del">
        <pc:chgData name="Joseph Ma" userId="c0e2e032-9686-48fa-b377-de08f647159f" providerId="ADAL" clId="{B7123D21-B2D8-4AC8-9F02-B59C05E8690E}" dt="2023-02-02T18:09:59.346" v="16" actId="2696"/>
        <pc:sldMkLst>
          <pc:docMk/>
          <pc:sldMk cId="3887460588" sldId="2134805005"/>
        </pc:sldMkLst>
      </pc:sldChg>
      <pc:sldChg chg="modSp mod">
        <pc:chgData name="Joseph Ma" userId="c0e2e032-9686-48fa-b377-de08f647159f" providerId="ADAL" clId="{B7123D21-B2D8-4AC8-9F02-B59C05E8690E}" dt="2023-02-03T01:52:29.026" v="80" actId="20577"/>
        <pc:sldMkLst>
          <pc:docMk/>
          <pc:sldMk cId="713288064" sldId="2134805010"/>
        </pc:sldMkLst>
        <pc:spChg chg="mod">
          <ac:chgData name="Joseph Ma" userId="c0e2e032-9686-48fa-b377-de08f647159f" providerId="ADAL" clId="{B7123D21-B2D8-4AC8-9F02-B59C05E8690E}" dt="2023-02-03T01:52:29.026" v="80" actId="20577"/>
          <ac:spMkLst>
            <pc:docMk/>
            <pc:sldMk cId="713288064" sldId="2134805010"/>
            <ac:spMk id="6" creationId="{7826B4A3-52EB-5771-217F-C5C48325D56B}"/>
          </ac:spMkLst>
        </pc:spChg>
      </pc:sldChg>
      <pc:sldChg chg="del">
        <pc:chgData name="Joseph Ma" userId="c0e2e032-9686-48fa-b377-de08f647159f" providerId="ADAL" clId="{B7123D21-B2D8-4AC8-9F02-B59C05E8690E}" dt="2023-02-02T18:10:13.031" v="18" actId="2696"/>
        <pc:sldMkLst>
          <pc:docMk/>
          <pc:sldMk cId="838071589" sldId="2134805016"/>
        </pc:sldMkLst>
      </pc:sldChg>
      <pc:sldChg chg="add ord">
        <pc:chgData name="Joseph Ma" userId="c0e2e032-9686-48fa-b377-de08f647159f" providerId="ADAL" clId="{B7123D21-B2D8-4AC8-9F02-B59C05E8690E}" dt="2023-02-02T18:10:18.362" v="21"/>
        <pc:sldMkLst>
          <pc:docMk/>
          <pc:sldMk cId="2463291312" sldId="2134805016"/>
        </pc:sldMkLst>
      </pc:sldChg>
      <pc:sldChg chg="del">
        <pc:chgData name="Joseph Ma" userId="c0e2e032-9686-48fa-b377-de08f647159f" providerId="ADAL" clId="{B7123D21-B2D8-4AC8-9F02-B59C05E8690E}" dt="2023-02-02T18:02:57.728" v="14" actId="47"/>
        <pc:sldMkLst>
          <pc:docMk/>
          <pc:sldMk cId="1137958738" sldId="2134805017"/>
        </pc:sldMkLst>
      </pc:sldChg>
      <pc:sldChg chg="del">
        <pc:chgData name="Joseph Ma" userId="c0e2e032-9686-48fa-b377-de08f647159f" providerId="ADAL" clId="{B7123D21-B2D8-4AC8-9F02-B59C05E8690E}" dt="2023-02-17T07:36:58.192" v="97" actId="2696"/>
        <pc:sldMkLst>
          <pc:docMk/>
          <pc:sldMk cId="1579755356" sldId="2134805018"/>
        </pc:sldMkLst>
      </pc:sldChg>
      <pc:sldChg chg="del">
        <pc:chgData name="Joseph Ma" userId="c0e2e032-9686-48fa-b377-de08f647159f" providerId="ADAL" clId="{B7123D21-B2D8-4AC8-9F02-B59C05E8690E}" dt="2023-02-02T18:02:32.456" v="12" actId="2696"/>
        <pc:sldMkLst>
          <pc:docMk/>
          <pc:sldMk cId="679649254" sldId="2134805020"/>
        </pc:sldMkLst>
      </pc:sldChg>
      <pc:sldChg chg="modSp add mod ord">
        <pc:chgData name="Joseph Ma" userId="c0e2e032-9686-48fa-b377-de08f647159f" providerId="ADAL" clId="{B7123D21-B2D8-4AC8-9F02-B59C05E8690E}" dt="2023-02-02T18:11:19.793" v="37" actId="20577"/>
        <pc:sldMkLst>
          <pc:docMk/>
          <pc:sldMk cId="3983334237" sldId="2134805020"/>
        </pc:sldMkLst>
        <pc:spChg chg="mod">
          <ac:chgData name="Joseph Ma" userId="c0e2e032-9686-48fa-b377-de08f647159f" providerId="ADAL" clId="{B7123D21-B2D8-4AC8-9F02-B59C05E8690E}" dt="2023-02-02T18:11:19.793" v="37" actId="20577"/>
          <ac:spMkLst>
            <pc:docMk/>
            <pc:sldMk cId="3983334237" sldId="2134805020"/>
            <ac:spMk id="4" creationId="{685DF1CF-EE94-8F46-9F97-597FA053F55D}"/>
          </ac:spMkLst>
        </pc:spChg>
      </pc:sldChg>
      <pc:sldChg chg="ord">
        <pc:chgData name="Joseph Ma" userId="c0e2e032-9686-48fa-b377-de08f647159f" providerId="ADAL" clId="{B7123D21-B2D8-4AC8-9F02-B59C05E8690E}" dt="2023-02-02T18:11:45.592" v="39"/>
        <pc:sldMkLst>
          <pc:docMk/>
          <pc:sldMk cId="3785387955" sldId="2134805022"/>
        </pc:sldMkLst>
      </pc:sldChg>
      <pc:sldChg chg="add del">
        <pc:chgData name="Joseph Ma" userId="c0e2e032-9686-48fa-b377-de08f647159f" providerId="ADAL" clId="{B7123D21-B2D8-4AC8-9F02-B59C05E8690E}" dt="2023-02-02T18:01:47.625" v="9" actId="2696"/>
        <pc:sldMkLst>
          <pc:docMk/>
          <pc:sldMk cId="3027538781" sldId="2134805027"/>
        </pc:sldMkLst>
      </pc:sldChg>
      <pc:sldChg chg="add del ord">
        <pc:chgData name="Joseph Ma" userId="c0e2e032-9686-48fa-b377-de08f647159f" providerId="ADAL" clId="{B7123D21-B2D8-4AC8-9F02-B59C05E8690E}" dt="2023-02-02T18:19:19.763" v="64" actId="47"/>
        <pc:sldMkLst>
          <pc:docMk/>
          <pc:sldMk cId="3156558587" sldId="2134805027"/>
        </pc:sldMkLst>
      </pc:sldChg>
      <pc:sldChg chg="add del">
        <pc:chgData name="Joseph Ma" userId="c0e2e032-9686-48fa-b377-de08f647159f" providerId="ADAL" clId="{B7123D21-B2D8-4AC8-9F02-B59C05E8690E}" dt="2023-02-02T18:12:30.450" v="42" actId="2696"/>
        <pc:sldMkLst>
          <pc:docMk/>
          <pc:sldMk cId="3713866516" sldId="2134805027"/>
        </pc:sldMkLst>
      </pc:sldChg>
      <pc:sldChg chg="addSp delSp modSp add mod">
        <pc:chgData name="Joseph Ma" userId="c0e2e032-9686-48fa-b377-de08f647159f" providerId="ADAL" clId="{B7123D21-B2D8-4AC8-9F02-B59C05E8690E}" dt="2023-02-02T18:16:32.088" v="63" actId="1076"/>
        <pc:sldMkLst>
          <pc:docMk/>
          <pc:sldMk cId="344623719" sldId="2134805028"/>
        </pc:sldMkLst>
        <pc:spChg chg="del">
          <ac:chgData name="Joseph Ma" userId="c0e2e032-9686-48fa-b377-de08f647159f" providerId="ADAL" clId="{B7123D21-B2D8-4AC8-9F02-B59C05E8690E}" dt="2023-02-02T18:14:23.085" v="50" actId="478"/>
          <ac:spMkLst>
            <pc:docMk/>
            <pc:sldMk cId="344623719" sldId="2134805028"/>
            <ac:spMk id="4" creationId="{1D08D361-D5AF-8347-8337-9955F10A06C9}"/>
          </ac:spMkLst>
        </pc:spChg>
        <pc:spChg chg="add del mod">
          <ac:chgData name="Joseph Ma" userId="c0e2e032-9686-48fa-b377-de08f647159f" providerId="ADAL" clId="{B7123D21-B2D8-4AC8-9F02-B59C05E8690E}" dt="2023-02-02T18:14:25.696" v="51" actId="478"/>
          <ac:spMkLst>
            <pc:docMk/>
            <pc:sldMk cId="344623719" sldId="2134805028"/>
            <ac:spMk id="5" creationId="{4B0FA514-B9C1-91A5-5D75-91C9602E069B}"/>
          </ac:spMkLst>
        </pc:spChg>
        <pc:graphicFrameChg chg="add mod">
          <ac:chgData name="Joseph Ma" userId="c0e2e032-9686-48fa-b377-de08f647159f" providerId="ADAL" clId="{B7123D21-B2D8-4AC8-9F02-B59C05E8690E}" dt="2023-02-02T18:16:32.088" v="63" actId="1076"/>
          <ac:graphicFrameMkLst>
            <pc:docMk/>
            <pc:sldMk cId="344623719" sldId="2134805028"/>
            <ac:graphicFrameMk id="8" creationId="{0BADEE76-757A-65D6-8ACD-75949747C3AC}"/>
          </ac:graphicFrameMkLst>
        </pc:graphicFrameChg>
        <pc:picChg chg="add mod">
          <ac:chgData name="Joseph Ma" userId="c0e2e032-9686-48fa-b377-de08f647159f" providerId="ADAL" clId="{B7123D21-B2D8-4AC8-9F02-B59C05E8690E}" dt="2023-02-02T18:16:29.429" v="62" actId="1076"/>
          <ac:picMkLst>
            <pc:docMk/>
            <pc:sldMk cId="344623719" sldId="2134805028"/>
            <ac:picMk id="7" creationId="{27B62BE8-5AB5-C2D2-FBC6-33C514CA3731}"/>
          </ac:picMkLst>
        </pc:picChg>
      </pc:sldChg>
      <pc:sldChg chg="new del">
        <pc:chgData name="Joseph Ma" userId="c0e2e032-9686-48fa-b377-de08f647159f" providerId="ADAL" clId="{B7123D21-B2D8-4AC8-9F02-B59C05E8690E}" dt="2023-02-02T18:14:15.541" v="48" actId="680"/>
        <pc:sldMkLst>
          <pc:docMk/>
          <pc:sldMk cId="2579582618" sldId="2134805028"/>
        </pc:sldMkLst>
      </pc:sldChg>
      <pc:sldChg chg="add del">
        <pc:chgData name="Joseph Ma" userId="c0e2e032-9686-48fa-b377-de08f647159f" providerId="ADAL" clId="{B7123D21-B2D8-4AC8-9F02-B59C05E8690E}" dt="2023-02-02T18:14:27.576" v="53"/>
        <pc:sldMkLst>
          <pc:docMk/>
          <pc:sldMk cId="1547184606" sldId="2134805029"/>
        </pc:sldMkLst>
      </pc:sldChg>
      <pc:sldChg chg="add">
        <pc:chgData name="Joseph Ma" userId="c0e2e032-9686-48fa-b377-de08f647159f" providerId="ADAL" clId="{B7123D21-B2D8-4AC8-9F02-B59C05E8690E}" dt="2023-02-08T08:30:47.503" v="90"/>
        <pc:sldMkLst>
          <pc:docMk/>
          <pc:sldMk cId="1652818072" sldId="2147470786"/>
        </pc:sldMkLst>
      </pc:sldChg>
      <pc:sldChg chg="add">
        <pc:chgData name="Joseph Ma" userId="c0e2e032-9686-48fa-b377-de08f647159f" providerId="ADAL" clId="{B7123D21-B2D8-4AC8-9F02-B59C05E8690E}" dt="2023-02-08T08:31:04.543" v="92"/>
        <pc:sldMkLst>
          <pc:docMk/>
          <pc:sldMk cId="2134118240" sldId="2147470800"/>
        </pc:sldMkLst>
      </pc:sldChg>
      <pc:sldChg chg="add">
        <pc:chgData name="Joseph Ma" userId="c0e2e032-9686-48fa-b377-de08f647159f" providerId="ADAL" clId="{B7123D21-B2D8-4AC8-9F02-B59C05E8690E}" dt="2023-02-08T08:30:47.503" v="90"/>
        <pc:sldMkLst>
          <pc:docMk/>
          <pc:sldMk cId="3902344832" sldId="2147470811"/>
        </pc:sldMkLst>
      </pc:sldChg>
      <pc:sldChg chg="add">
        <pc:chgData name="Joseph Ma" userId="c0e2e032-9686-48fa-b377-de08f647159f" providerId="ADAL" clId="{B7123D21-B2D8-4AC8-9F02-B59C05E8690E}" dt="2023-02-08T08:31:36.582" v="95"/>
        <pc:sldMkLst>
          <pc:docMk/>
          <pc:sldMk cId="3610611301" sldId="2147470820"/>
        </pc:sldMkLst>
      </pc:sldChg>
      <pc:sldChg chg="add">
        <pc:chgData name="Joseph Ma" userId="c0e2e032-9686-48fa-b377-de08f647159f" providerId="ADAL" clId="{B7123D21-B2D8-4AC8-9F02-B59C05E8690E}" dt="2023-02-08T08:32:19.763" v="96"/>
        <pc:sldMkLst>
          <pc:docMk/>
          <pc:sldMk cId="3131699069" sldId="2147470821"/>
        </pc:sldMkLst>
      </pc:sldChg>
    </pc:docChg>
  </pc:docChgLst>
  <pc:docChgLst>
    <pc:chgData name="Gang Liu" userId="c4dd85b7-3634-4bda-801b-46e8dbbd0b49" providerId="ADAL" clId="{6A8D2F46-E341-4F51-BA16-EB5762B27F0A}"/>
    <pc:docChg chg="modSld sldOrd">
      <pc:chgData name="Gang Liu" userId="c4dd85b7-3634-4bda-801b-46e8dbbd0b49" providerId="ADAL" clId="{6A8D2F46-E341-4F51-BA16-EB5762B27F0A}" dt="2023-02-18T02:03:12.743" v="1"/>
      <pc:docMkLst>
        <pc:docMk/>
      </pc:docMkLst>
      <pc:sldChg chg="ord">
        <pc:chgData name="Gang Liu" userId="c4dd85b7-3634-4bda-801b-46e8dbbd0b49" providerId="ADAL" clId="{6A8D2F46-E341-4F51-BA16-EB5762B27F0A}" dt="2023-02-18T02:03:12.743" v="1"/>
        <pc:sldMkLst>
          <pc:docMk/>
          <pc:sldMk cId="3131699069" sldId="2147470821"/>
        </pc:sldMkLst>
      </pc:sldChg>
    </pc:docChg>
  </pc:docChgLst>
  <pc:docChgLst>
    <pc:chgData name="Joseph Ma" userId="c0e2e032-9686-48fa-b377-de08f647159f" providerId="ADAL" clId="{C52B0BD8-EA9D-4ADF-97B3-B8E9332CFC60}"/>
    <pc:docChg chg="modSld sldOrd">
      <pc:chgData name="Joseph Ma" userId="c0e2e032-9686-48fa-b377-de08f647159f" providerId="ADAL" clId="{C52B0BD8-EA9D-4ADF-97B3-B8E9332CFC60}" dt="2022-11-03T11:59:20.840" v="2"/>
      <pc:docMkLst>
        <pc:docMk/>
      </pc:docMkLst>
      <pc:sldChg chg="modSp mod">
        <pc:chgData name="Joseph Ma" userId="c0e2e032-9686-48fa-b377-de08f647159f" providerId="ADAL" clId="{C52B0BD8-EA9D-4ADF-97B3-B8E9332CFC60}" dt="2022-11-03T11:59:12.323" v="0"/>
        <pc:sldMkLst>
          <pc:docMk/>
          <pc:sldMk cId="713288064" sldId="2134805010"/>
        </pc:sldMkLst>
        <pc:spChg chg="mod">
          <ac:chgData name="Joseph Ma" userId="c0e2e032-9686-48fa-b377-de08f647159f" providerId="ADAL" clId="{C52B0BD8-EA9D-4ADF-97B3-B8E9332CFC60}" dt="2022-11-03T11:59:12.323" v="0"/>
          <ac:spMkLst>
            <pc:docMk/>
            <pc:sldMk cId="713288064" sldId="2134805010"/>
            <ac:spMk id="5" creationId="{7826B4A3-52EB-5771-217F-C5C48325D56B}"/>
          </ac:spMkLst>
        </pc:spChg>
      </pc:sldChg>
      <pc:sldChg chg="ord">
        <pc:chgData name="Joseph Ma" userId="c0e2e032-9686-48fa-b377-de08f647159f" providerId="ADAL" clId="{C52B0BD8-EA9D-4ADF-97B3-B8E9332CFC60}" dt="2022-11-03T11:59:20.840" v="2"/>
        <pc:sldMkLst>
          <pc:docMk/>
          <pc:sldMk cId="2672749860" sldId="2134805014"/>
        </pc:sldMkLst>
      </pc:sldChg>
    </pc:docChg>
  </pc:docChgLst>
  <pc:docChgLst>
    <pc:chgData name="Gang Liu" userId="c4dd85b7-3634-4bda-801b-46e8dbbd0b49" providerId="ADAL" clId="{8FC5F3BC-109C-474A-8400-991F68EB9C9E}"/>
    <pc:docChg chg="undo redo custSel addSld delSld modSld sldOrd modShowInfo">
      <pc:chgData name="Gang Liu" userId="c4dd85b7-3634-4bda-801b-46e8dbbd0b49" providerId="ADAL" clId="{8FC5F3BC-109C-474A-8400-991F68EB9C9E}" dt="2023-02-24T05:18:10.805" v="1189" actId="1076"/>
      <pc:docMkLst>
        <pc:docMk/>
      </pc:docMkLst>
      <pc:sldChg chg="addSp delSp modSp add mod">
        <pc:chgData name="Gang Liu" userId="c4dd85b7-3634-4bda-801b-46e8dbbd0b49" providerId="ADAL" clId="{8FC5F3BC-109C-474A-8400-991F68EB9C9E}" dt="2023-02-24T04:39:34.264" v="445" actId="20577"/>
        <pc:sldMkLst>
          <pc:docMk/>
          <pc:sldMk cId="2159283006" sldId="262"/>
        </pc:sldMkLst>
        <pc:spChg chg="mod">
          <ac:chgData name="Gang Liu" userId="c4dd85b7-3634-4bda-801b-46e8dbbd0b49" providerId="ADAL" clId="{8FC5F3BC-109C-474A-8400-991F68EB9C9E}" dt="2023-02-24T04:39:34.264" v="445" actId="20577"/>
          <ac:spMkLst>
            <pc:docMk/>
            <pc:sldMk cId="2159283006" sldId="262"/>
            <ac:spMk id="2" creationId="{6FF084A3-99D6-4DF8-B04A-2075AD31B3E0}"/>
          </ac:spMkLst>
        </pc:spChg>
        <pc:spChg chg="del">
          <ac:chgData name="Gang Liu" userId="c4dd85b7-3634-4bda-801b-46e8dbbd0b49" providerId="ADAL" clId="{8FC5F3BC-109C-474A-8400-991F68EB9C9E}" dt="2023-02-24T04:35:21.256" v="148" actId="478"/>
          <ac:spMkLst>
            <pc:docMk/>
            <pc:sldMk cId="2159283006" sldId="262"/>
            <ac:spMk id="3" creationId="{EB187958-ED21-4427-8011-89992117BFEB}"/>
          </ac:spMkLst>
        </pc:spChg>
        <pc:spChg chg="add del mod">
          <ac:chgData name="Gang Liu" userId="c4dd85b7-3634-4bda-801b-46e8dbbd0b49" providerId="ADAL" clId="{8FC5F3BC-109C-474A-8400-991F68EB9C9E}" dt="2023-02-24T04:35:23.851" v="149" actId="478"/>
          <ac:spMkLst>
            <pc:docMk/>
            <pc:sldMk cId="2159283006" sldId="262"/>
            <ac:spMk id="5" creationId="{97437841-DAC3-7C80-B4F5-DFAB75220D8F}"/>
          </ac:spMkLst>
        </pc:spChg>
      </pc:sldChg>
      <pc:sldChg chg="addSp delSp modSp add mod delAnim">
        <pc:chgData name="Gang Liu" userId="c4dd85b7-3634-4bda-801b-46e8dbbd0b49" providerId="ADAL" clId="{8FC5F3BC-109C-474A-8400-991F68EB9C9E}" dt="2023-02-24T05:04:47.496" v="896" actId="1076"/>
        <pc:sldMkLst>
          <pc:docMk/>
          <pc:sldMk cId="889671449" sldId="484"/>
        </pc:sldMkLst>
        <pc:spChg chg="mod">
          <ac:chgData name="Gang Liu" userId="c4dd85b7-3634-4bda-801b-46e8dbbd0b49" providerId="ADAL" clId="{8FC5F3BC-109C-474A-8400-991F68EB9C9E}" dt="2023-02-24T04:14:03.002" v="72" actId="207"/>
          <ac:spMkLst>
            <pc:docMk/>
            <pc:sldMk cId="889671449" sldId="484"/>
            <ac:spMk id="139" creationId="{7BA7A840-284D-C7F8-A826-15C9A00F39CC}"/>
          </ac:spMkLst>
        </pc:spChg>
        <pc:spChg chg="mod">
          <ac:chgData name="Gang Liu" userId="c4dd85b7-3634-4bda-801b-46e8dbbd0b49" providerId="ADAL" clId="{8FC5F3BC-109C-474A-8400-991F68EB9C9E}" dt="2023-02-24T04:14:03.002" v="72" actId="207"/>
          <ac:spMkLst>
            <pc:docMk/>
            <pc:sldMk cId="889671449" sldId="484"/>
            <ac:spMk id="140" creationId="{E4D0AA05-B332-9099-6159-56275538C5A2}"/>
          </ac:spMkLst>
        </pc:spChg>
        <pc:picChg chg="add mod">
          <ac:chgData name="Gang Liu" userId="c4dd85b7-3634-4bda-801b-46e8dbbd0b49" providerId="ADAL" clId="{8FC5F3BC-109C-474A-8400-991F68EB9C9E}" dt="2023-02-24T05:04:47.496" v="896" actId="1076"/>
          <ac:picMkLst>
            <pc:docMk/>
            <pc:sldMk cId="889671449" sldId="484"/>
            <ac:picMk id="2" creationId="{D3CEC9F3-88C5-0F54-B461-FCB89FDF54E0}"/>
          </ac:picMkLst>
        </pc:picChg>
        <pc:picChg chg="del">
          <ac:chgData name="Gang Liu" userId="c4dd85b7-3634-4bda-801b-46e8dbbd0b49" providerId="ADAL" clId="{8FC5F3BC-109C-474A-8400-991F68EB9C9E}" dt="2023-02-24T05:04:42.968" v="894" actId="478"/>
          <ac:picMkLst>
            <pc:docMk/>
            <pc:sldMk cId="889671449" sldId="484"/>
            <ac:picMk id="10" creationId="{A56339C8-D664-2D9A-6387-E413AEE4494B}"/>
          </ac:picMkLst>
        </pc:picChg>
        <pc:cxnChg chg="mod">
          <ac:chgData name="Gang Liu" userId="c4dd85b7-3634-4bda-801b-46e8dbbd0b49" providerId="ADAL" clId="{8FC5F3BC-109C-474A-8400-991F68EB9C9E}" dt="2023-02-24T05:04:42.968" v="894" actId="478"/>
          <ac:cxnSpMkLst>
            <pc:docMk/>
            <pc:sldMk cId="889671449" sldId="484"/>
            <ac:cxnSpMk id="87" creationId="{2DA3651C-36C4-076E-09BB-05FC253420F6}"/>
          </ac:cxnSpMkLst>
        </pc:cxnChg>
        <pc:cxnChg chg="mod">
          <ac:chgData name="Gang Liu" userId="c4dd85b7-3634-4bda-801b-46e8dbbd0b49" providerId="ADAL" clId="{8FC5F3BC-109C-474A-8400-991F68EB9C9E}" dt="2023-02-24T05:04:42.968" v="894" actId="478"/>
          <ac:cxnSpMkLst>
            <pc:docMk/>
            <pc:sldMk cId="889671449" sldId="484"/>
            <ac:cxnSpMk id="95" creationId="{7EE189F1-9AC7-6DC4-CFDE-E92845E494EE}"/>
          </ac:cxnSpMkLst>
        </pc:cxnChg>
      </pc:sldChg>
      <pc:sldChg chg="modSp add mod modAnim">
        <pc:chgData name="Gang Liu" userId="c4dd85b7-3634-4bda-801b-46e8dbbd0b49" providerId="ADAL" clId="{8FC5F3BC-109C-474A-8400-991F68EB9C9E}" dt="2023-02-24T05:06:24.616" v="908" actId="1037"/>
        <pc:sldMkLst>
          <pc:docMk/>
          <pc:sldMk cId="1840217378" sldId="485"/>
        </pc:sldMkLst>
        <pc:spChg chg="mod">
          <ac:chgData name="Gang Liu" userId="c4dd85b7-3634-4bda-801b-46e8dbbd0b49" providerId="ADAL" clId="{8FC5F3BC-109C-474A-8400-991F68EB9C9E}" dt="2023-02-24T05:06:21.218" v="907" actId="1076"/>
          <ac:spMkLst>
            <pc:docMk/>
            <pc:sldMk cId="1840217378" sldId="485"/>
            <ac:spMk id="114" creationId="{EC7F045D-0EF2-8CF4-B7ED-216164BEA940}"/>
          </ac:spMkLst>
        </pc:spChg>
        <pc:spChg chg="mod">
          <ac:chgData name="Gang Liu" userId="c4dd85b7-3634-4bda-801b-46e8dbbd0b49" providerId="ADAL" clId="{8FC5F3BC-109C-474A-8400-991F68EB9C9E}" dt="2023-02-24T05:06:24.616" v="908" actId="1037"/>
          <ac:spMkLst>
            <pc:docMk/>
            <pc:sldMk cId="1840217378" sldId="485"/>
            <ac:spMk id="115" creationId="{038B24A1-0C0F-57E8-3588-68940DC9C1E3}"/>
          </ac:spMkLst>
        </pc:spChg>
        <pc:spChg chg="mod">
          <ac:chgData name="Gang Liu" userId="c4dd85b7-3634-4bda-801b-46e8dbbd0b49" providerId="ADAL" clId="{8FC5F3BC-109C-474A-8400-991F68EB9C9E}" dt="2023-02-24T04:14:46.971" v="75" actId="207"/>
          <ac:spMkLst>
            <pc:docMk/>
            <pc:sldMk cId="1840217378" sldId="485"/>
            <ac:spMk id="155" creationId="{FEEAF8D6-67EC-7ECD-3571-78B00F349325}"/>
          </ac:spMkLst>
        </pc:spChg>
        <pc:cxnChg chg="mod">
          <ac:chgData name="Gang Liu" userId="c4dd85b7-3634-4bda-801b-46e8dbbd0b49" providerId="ADAL" clId="{8FC5F3BC-109C-474A-8400-991F68EB9C9E}" dt="2023-02-24T05:05:17.504" v="897" actId="108"/>
          <ac:cxnSpMkLst>
            <pc:docMk/>
            <pc:sldMk cId="1840217378" sldId="485"/>
            <ac:cxnSpMk id="154" creationId="{E4A895A5-2A64-4BEE-1446-C1955EF9EA22}"/>
          </ac:cxnSpMkLst>
        </pc:cxnChg>
      </pc:sldChg>
      <pc:sldChg chg="modSp add mod">
        <pc:chgData name="Gang Liu" userId="c4dd85b7-3634-4bda-801b-46e8dbbd0b49" providerId="ADAL" clId="{8FC5F3BC-109C-474A-8400-991F68EB9C9E}" dt="2023-02-24T05:07:10.920" v="912" actId="113"/>
        <pc:sldMkLst>
          <pc:docMk/>
          <pc:sldMk cId="2302082457" sldId="486"/>
        </pc:sldMkLst>
        <pc:graphicFrameChg chg="mod modGraphic">
          <ac:chgData name="Gang Liu" userId="c4dd85b7-3634-4bda-801b-46e8dbbd0b49" providerId="ADAL" clId="{8FC5F3BC-109C-474A-8400-991F68EB9C9E}" dt="2023-02-24T05:07:10.920" v="912" actId="113"/>
          <ac:graphicFrameMkLst>
            <pc:docMk/>
            <pc:sldMk cId="2302082457" sldId="486"/>
            <ac:graphicFrameMk id="2" creationId="{BCFEBB2A-7D72-E411-39FD-7B6B3B733B6D}"/>
          </ac:graphicFrameMkLst>
        </pc:graphicFrameChg>
      </pc:sldChg>
      <pc:sldChg chg="add">
        <pc:chgData name="Gang Liu" userId="c4dd85b7-3634-4bda-801b-46e8dbbd0b49" providerId="ADAL" clId="{8FC5F3BC-109C-474A-8400-991F68EB9C9E}" dt="2023-02-24T04:13:22.749" v="66"/>
        <pc:sldMkLst>
          <pc:docMk/>
          <pc:sldMk cId="3466289943" sldId="487"/>
        </pc:sldMkLst>
      </pc:sldChg>
      <pc:sldChg chg="add">
        <pc:chgData name="Gang Liu" userId="c4dd85b7-3634-4bda-801b-46e8dbbd0b49" providerId="ADAL" clId="{8FC5F3BC-109C-474A-8400-991F68EB9C9E}" dt="2023-02-24T04:13:22.749" v="66"/>
        <pc:sldMkLst>
          <pc:docMk/>
          <pc:sldMk cId="401462220" sldId="488"/>
        </pc:sldMkLst>
      </pc:sldChg>
      <pc:sldChg chg="del">
        <pc:chgData name="Gang Liu" userId="c4dd85b7-3634-4bda-801b-46e8dbbd0b49" providerId="ADAL" clId="{8FC5F3BC-109C-474A-8400-991F68EB9C9E}" dt="2023-02-24T03:59:35.905" v="37" actId="2696"/>
        <pc:sldMkLst>
          <pc:docMk/>
          <pc:sldMk cId="2240652463" sldId="3211"/>
        </pc:sldMkLst>
      </pc:sldChg>
      <pc:sldChg chg="add">
        <pc:chgData name="Gang Liu" userId="c4dd85b7-3634-4bda-801b-46e8dbbd0b49" providerId="ADAL" clId="{8FC5F3BC-109C-474A-8400-991F68EB9C9E}" dt="2023-02-24T04:06:16.649" v="43"/>
        <pc:sldMkLst>
          <pc:docMk/>
          <pc:sldMk cId="2296345754" sldId="2076136856"/>
        </pc:sldMkLst>
      </pc:sldChg>
      <pc:sldChg chg="add">
        <pc:chgData name="Gang Liu" userId="c4dd85b7-3634-4bda-801b-46e8dbbd0b49" providerId="ADAL" clId="{8FC5F3BC-109C-474A-8400-991F68EB9C9E}" dt="2023-02-24T04:06:16.649" v="43"/>
        <pc:sldMkLst>
          <pc:docMk/>
          <pc:sldMk cId="3571169296" sldId="2076136859"/>
        </pc:sldMkLst>
      </pc:sldChg>
      <pc:sldChg chg="add">
        <pc:chgData name="Gang Liu" userId="c4dd85b7-3634-4bda-801b-46e8dbbd0b49" providerId="ADAL" clId="{8FC5F3BC-109C-474A-8400-991F68EB9C9E}" dt="2023-02-24T04:06:16.649" v="43"/>
        <pc:sldMkLst>
          <pc:docMk/>
          <pc:sldMk cId="881529199" sldId="2076136860"/>
        </pc:sldMkLst>
      </pc:sldChg>
      <pc:sldChg chg="add">
        <pc:chgData name="Gang Liu" userId="c4dd85b7-3634-4bda-801b-46e8dbbd0b49" providerId="ADAL" clId="{8FC5F3BC-109C-474A-8400-991F68EB9C9E}" dt="2023-02-24T04:06:16.649" v="43"/>
        <pc:sldMkLst>
          <pc:docMk/>
          <pc:sldMk cId="2112592541" sldId="2076136861"/>
        </pc:sldMkLst>
      </pc:sldChg>
      <pc:sldChg chg="del">
        <pc:chgData name="Gang Liu" userId="c4dd85b7-3634-4bda-801b-46e8dbbd0b49" providerId="ADAL" clId="{8FC5F3BC-109C-474A-8400-991F68EB9C9E}" dt="2023-02-24T04:00:06.388" v="39" actId="2696"/>
        <pc:sldMkLst>
          <pc:docMk/>
          <pc:sldMk cId="3383972191" sldId="2076136948"/>
        </pc:sldMkLst>
      </pc:sldChg>
      <pc:sldChg chg="del ord">
        <pc:chgData name="Gang Liu" userId="c4dd85b7-3634-4bda-801b-46e8dbbd0b49" providerId="ADAL" clId="{8FC5F3BC-109C-474A-8400-991F68EB9C9E}" dt="2023-02-24T04:06:14.406" v="42" actId="2696"/>
        <pc:sldMkLst>
          <pc:docMk/>
          <pc:sldMk cId="2733881819" sldId="2076136949"/>
        </pc:sldMkLst>
      </pc:sldChg>
      <pc:sldChg chg="add">
        <pc:chgData name="Gang Liu" userId="c4dd85b7-3634-4bda-801b-46e8dbbd0b49" providerId="ADAL" clId="{8FC5F3BC-109C-474A-8400-991F68EB9C9E}" dt="2023-02-24T04:12:39.252" v="65"/>
        <pc:sldMkLst>
          <pc:docMk/>
          <pc:sldMk cId="65788284" sldId="2076137151"/>
        </pc:sldMkLst>
      </pc:sldChg>
      <pc:sldChg chg="del">
        <pc:chgData name="Gang Liu" userId="c4dd85b7-3634-4bda-801b-46e8dbbd0b49" providerId="ADAL" clId="{8FC5F3BC-109C-474A-8400-991F68EB9C9E}" dt="2023-02-24T03:57:55.519" v="36" actId="2696"/>
        <pc:sldMkLst>
          <pc:docMk/>
          <pc:sldMk cId="3532565907" sldId="2076137593"/>
        </pc:sldMkLst>
      </pc:sldChg>
      <pc:sldChg chg="addSp delSp modSp add mod">
        <pc:chgData name="Gang Liu" userId="c4dd85b7-3634-4bda-801b-46e8dbbd0b49" providerId="ADAL" clId="{8FC5F3BC-109C-474A-8400-991F68EB9C9E}" dt="2023-02-24T04:28:52.386" v="144" actId="478"/>
        <pc:sldMkLst>
          <pc:docMk/>
          <pc:sldMk cId="3803288117" sldId="2076137970"/>
        </pc:sldMkLst>
        <pc:spChg chg="mod">
          <ac:chgData name="Gang Liu" userId="c4dd85b7-3634-4bda-801b-46e8dbbd0b49" providerId="ADAL" clId="{8FC5F3BC-109C-474A-8400-991F68EB9C9E}" dt="2023-02-24T04:24:45.698" v="92" actId="20577"/>
          <ac:spMkLst>
            <pc:docMk/>
            <pc:sldMk cId="3803288117" sldId="2076137970"/>
            <ac:spMk id="3" creationId="{E30E9BBA-F210-7C43-AE8D-760F84229829}"/>
          </ac:spMkLst>
        </pc:spChg>
        <pc:spChg chg="mod">
          <ac:chgData name="Gang Liu" userId="c4dd85b7-3634-4bda-801b-46e8dbbd0b49" providerId="ADAL" clId="{8FC5F3BC-109C-474A-8400-991F68EB9C9E}" dt="2023-02-24T04:25:09.989" v="94" actId="20577"/>
          <ac:spMkLst>
            <pc:docMk/>
            <pc:sldMk cId="3803288117" sldId="2076137970"/>
            <ac:spMk id="7" creationId="{0583BF08-5DE6-F746-8215-1E2B3589DFE0}"/>
          </ac:spMkLst>
        </pc:spChg>
        <pc:spChg chg="mod">
          <ac:chgData name="Gang Liu" userId="c4dd85b7-3634-4bda-801b-46e8dbbd0b49" providerId="ADAL" clId="{8FC5F3BC-109C-474A-8400-991F68EB9C9E}" dt="2023-02-24T04:25:10.769" v="95" actId="20577"/>
          <ac:spMkLst>
            <pc:docMk/>
            <pc:sldMk cId="3803288117" sldId="2076137970"/>
            <ac:spMk id="10" creationId="{BCD1866F-3BAB-E746-B0F8-9879C31C548A}"/>
          </ac:spMkLst>
        </pc:spChg>
        <pc:spChg chg="mod">
          <ac:chgData name="Gang Liu" userId="c4dd85b7-3634-4bda-801b-46e8dbbd0b49" providerId="ADAL" clId="{8FC5F3BC-109C-474A-8400-991F68EB9C9E}" dt="2023-02-24T04:25:13.340" v="96" actId="20577"/>
          <ac:spMkLst>
            <pc:docMk/>
            <pc:sldMk cId="3803288117" sldId="2076137970"/>
            <ac:spMk id="13" creationId="{73235D54-B34B-1944-884F-3C0592AB5DE3}"/>
          </ac:spMkLst>
        </pc:spChg>
        <pc:spChg chg="mod">
          <ac:chgData name="Gang Liu" userId="c4dd85b7-3634-4bda-801b-46e8dbbd0b49" providerId="ADAL" clId="{8FC5F3BC-109C-474A-8400-991F68EB9C9E}" dt="2023-02-24T04:25:06.302" v="93" actId="1076"/>
          <ac:spMkLst>
            <pc:docMk/>
            <pc:sldMk cId="3803288117" sldId="2076137970"/>
            <ac:spMk id="20" creationId="{9F234A0C-B1A6-0145-8C5B-3FC86B9FBF9C}"/>
          </ac:spMkLst>
        </pc:spChg>
        <pc:spChg chg="add mod">
          <ac:chgData name="Gang Liu" userId="c4dd85b7-3634-4bda-801b-46e8dbbd0b49" providerId="ADAL" clId="{8FC5F3BC-109C-474A-8400-991F68EB9C9E}" dt="2023-02-24T04:27:20.634" v="136" actId="208"/>
          <ac:spMkLst>
            <pc:docMk/>
            <pc:sldMk cId="3803288117" sldId="2076137970"/>
            <ac:spMk id="25" creationId="{481558F9-CD3C-5006-B8B9-1D992913636E}"/>
          </ac:spMkLst>
        </pc:spChg>
        <pc:spChg chg="mod">
          <ac:chgData name="Gang Liu" userId="c4dd85b7-3634-4bda-801b-46e8dbbd0b49" providerId="ADAL" clId="{8FC5F3BC-109C-474A-8400-991F68EB9C9E}" dt="2023-02-24T04:25:06.302" v="93" actId="1076"/>
          <ac:spMkLst>
            <pc:docMk/>
            <pc:sldMk cId="3803288117" sldId="2076137970"/>
            <ac:spMk id="37" creationId="{92CD7221-3707-1540-A104-7CB6B468823A}"/>
          </ac:spMkLst>
        </pc:spChg>
        <pc:spChg chg="mod">
          <ac:chgData name="Gang Liu" userId="c4dd85b7-3634-4bda-801b-46e8dbbd0b49" providerId="ADAL" clId="{8FC5F3BC-109C-474A-8400-991F68EB9C9E}" dt="2023-02-24T04:25:06.302" v="93" actId="1076"/>
          <ac:spMkLst>
            <pc:docMk/>
            <pc:sldMk cId="3803288117" sldId="2076137970"/>
            <ac:spMk id="45" creationId="{DD3418DE-E9FD-DE4A-965D-2201FA06C705}"/>
          </ac:spMkLst>
        </pc:spChg>
        <pc:spChg chg="mod">
          <ac:chgData name="Gang Liu" userId="c4dd85b7-3634-4bda-801b-46e8dbbd0b49" providerId="ADAL" clId="{8FC5F3BC-109C-474A-8400-991F68EB9C9E}" dt="2023-02-24T04:26:27.357" v="124" actId="20577"/>
          <ac:spMkLst>
            <pc:docMk/>
            <pc:sldMk cId="3803288117" sldId="2076137970"/>
            <ac:spMk id="49" creationId="{C86E1BA9-A201-104E-AB1E-A4B299DF7667}"/>
          </ac:spMkLst>
        </pc:spChg>
        <pc:spChg chg="mod">
          <ac:chgData name="Gang Liu" userId="c4dd85b7-3634-4bda-801b-46e8dbbd0b49" providerId="ADAL" clId="{8FC5F3BC-109C-474A-8400-991F68EB9C9E}" dt="2023-02-24T04:25:06.302" v="93" actId="1076"/>
          <ac:spMkLst>
            <pc:docMk/>
            <pc:sldMk cId="3803288117" sldId="2076137970"/>
            <ac:spMk id="63" creationId="{7A88FCEE-653B-8F45-9007-6376F41554D3}"/>
          </ac:spMkLst>
        </pc:spChg>
        <pc:spChg chg="mod">
          <ac:chgData name="Gang Liu" userId="c4dd85b7-3634-4bda-801b-46e8dbbd0b49" providerId="ADAL" clId="{8FC5F3BC-109C-474A-8400-991F68EB9C9E}" dt="2023-02-24T04:25:06.302" v="93" actId="1076"/>
          <ac:spMkLst>
            <pc:docMk/>
            <pc:sldMk cId="3803288117" sldId="2076137970"/>
            <ac:spMk id="72" creationId="{ABB6BA38-7E1C-4D43-B0DB-E723C63F86C8}"/>
          </ac:spMkLst>
        </pc:spChg>
        <pc:spChg chg="mod">
          <ac:chgData name="Gang Liu" userId="c4dd85b7-3634-4bda-801b-46e8dbbd0b49" providerId="ADAL" clId="{8FC5F3BC-109C-474A-8400-991F68EB9C9E}" dt="2023-02-24T04:25:06.302" v="93" actId="1076"/>
          <ac:spMkLst>
            <pc:docMk/>
            <pc:sldMk cId="3803288117" sldId="2076137970"/>
            <ac:spMk id="74" creationId="{452077AD-3261-B945-B4E9-56E399A61772}"/>
          </ac:spMkLst>
        </pc:spChg>
        <pc:spChg chg="mod">
          <ac:chgData name="Gang Liu" userId="c4dd85b7-3634-4bda-801b-46e8dbbd0b49" providerId="ADAL" clId="{8FC5F3BC-109C-474A-8400-991F68EB9C9E}" dt="2023-02-24T04:25:06.302" v="93" actId="1076"/>
          <ac:spMkLst>
            <pc:docMk/>
            <pc:sldMk cId="3803288117" sldId="2076137970"/>
            <ac:spMk id="76" creationId="{0A3DC630-3932-D948-BEAF-9C971318E8F9}"/>
          </ac:spMkLst>
        </pc:spChg>
        <pc:picChg chg="add mod">
          <ac:chgData name="Gang Liu" userId="c4dd85b7-3634-4bda-801b-46e8dbbd0b49" providerId="ADAL" clId="{8FC5F3BC-109C-474A-8400-991F68EB9C9E}" dt="2023-02-24T04:25:26.090" v="99" actId="1076"/>
          <ac:picMkLst>
            <pc:docMk/>
            <pc:sldMk cId="3803288117" sldId="2076137970"/>
            <ac:picMk id="2" creationId="{05A05EB7-23E8-7894-6D4F-D53E4657F0E1}"/>
          </ac:picMkLst>
        </pc:picChg>
        <pc:picChg chg="add del mod">
          <ac:chgData name="Gang Liu" userId="c4dd85b7-3634-4bda-801b-46e8dbbd0b49" providerId="ADAL" clId="{8FC5F3BC-109C-474A-8400-991F68EB9C9E}" dt="2023-02-24T04:25:37.572" v="102" actId="478"/>
          <ac:picMkLst>
            <pc:docMk/>
            <pc:sldMk cId="3803288117" sldId="2076137970"/>
            <ac:picMk id="4" creationId="{44D52BE1-3E98-2867-392D-13B30C3F7AED}"/>
          </ac:picMkLst>
        </pc:picChg>
        <pc:picChg chg="del mod">
          <ac:chgData name="Gang Liu" userId="c4dd85b7-3634-4bda-801b-46e8dbbd0b49" providerId="ADAL" clId="{8FC5F3BC-109C-474A-8400-991F68EB9C9E}" dt="2023-02-24T04:25:22.730" v="97" actId="478"/>
          <ac:picMkLst>
            <pc:docMk/>
            <pc:sldMk cId="3803288117" sldId="2076137970"/>
            <ac:picMk id="6" creationId="{26FC2DE7-B5AE-6A40-8D2D-58516DA8D106}"/>
          </ac:picMkLst>
        </pc:picChg>
        <pc:picChg chg="mod">
          <ac:chgData name="Gang Liu" userId="c4dd85b7-3634-4bda-801b-46e8dbbd0b49" providerId="ADAL" clId="{8FC5F3BC-109C-474A-8400-991F68EB9C9E}" dt="2023-02-24T04:25:06.302" v="93" actId="1076"/>
          <ac:picMkLst>
            <pc:docMk/>
            <pc:sldMk cId="3803288117" sldId="2076137970"/>
            <ac:picMk id="8" creationId="{EF3AC17B-ECE8-BC42-A3BA-B4142548EB2E}"/>
          </ac:picMkLst>
        </pc:picChg>
        <pc:picChg chg="del mod">
          <ac:chgData name="Gang Liu" userId="c4dd85b7-3634-4bda-801b-46e8dbbd0b49" providerId="ADAL" clId="{8FC5F3BC-109C-474A-8400-991F68EB9C9E}" dt="2023-02-24T04:25:51.293" v="105" actId="478"/>
          <ac:picMkLst>
            <pc:docMk/>
            <pc:sldMk cId="3803288117" sldId="2076137970"/>
            <ac:picMk id="9" creationId="{A7544EEA-C257-6048-AE69-6766540A198E}"/>
          </ac:picMkLst>
        </pc:picChg>
        <pc:picChg chg="mod">
          <ac:chgData name="Gang Liu" userId="c4dd85b7-3634-4bda-801b-46e8dbbd0b49" providerId="ADAL" clId="{8FC5F3BC-109C-474A-8400-991F68EB9C9E}" dt="2023-02-24T04:25:06.302" v="93" actId="1076"/>
          <ac:picMkLst>
            <pc:docMk/>
            <pc:sldMk cId="3803288117" sldId="2076137970"/>
            <ac:picMk id="11" creationId="{65A1FB09-369B-2B43-815B-B4A1849323CB}"/>
          </ac:picMkLst>
        </pc:picChg>
        <pc:picChg chg="del mod">
          <ac:chgData name="Gang Liu" userId="c4dd85b7-3634-4bda-801b-46e8dbbd0b49" providerId="ADAL" clId="{8FC5F3BC-109C-474A-8400-991F68EB9C9E}" dt="2023-02-24T04:25:55.923" v="108" actId="478"/>
          <ac:picMkLst>
            <pc:docMk/>
            <pc:sldMk cId="3803288117" sldId="2076137970"/>
            <ac:picMk id="12" creationId="{F3C9E020-8F1B-8B49-8D73-2B34A051D665}"/>
          </ac:picMkLst>
        </pc:picChg>
        <pc:picChg chg="mod">
          <ac:chgData name="Gang Liu" userId="c4dd85b7-3634-4bda-801b-46e8dbbd0b49" providerId="ADAL" clId="{8FC5F3BC-109C-474A-8400-991F68EB9C9E}" dt="2023-02-24T04:25:06.302" v="93" actId="1076"/>
          <ac:picMkLst>
            <pc:docMk/>
            <pc:sldMk cId="3803288117" sldId="2076137970"/>
            <ac:picMk id="14" creationId="{3B9A7059-6591-8F40-840A-BADF31CE7D37}"/>
          </ac:picMkLst>
        </pc:picChg>
        <pc:picChg chg="add mod">
          <ac:chgData name="Gang Liu" userId="c4dd85b7-3634-4bda-801b-46e8dbbd0b49" providerId="ADAL" clId="{8FC5F3BC-109C-474A-8400-991F68EB9C9E}" dt="2023-02-24T04:25:41.352" v="104" actId="1076"/>
          <ac:picMkLst>
            <pc:docMk/>
            <pc:sldMk cId="3803288117" sldId="2076137970"/>
            <ac:picMk id="15" creationId="{B1220849-2D26-4331-31B0-016CA953077B}"/>
          </ac:picMkLst>
        </pc:picChg>
        <pc:picChg chg="add mod">
          <ac:chgData name="Gang Liu" userId="c4dd85b7-3634-4bda-801b-46e8dbbd0b49" providerId="ADAL" clId="{8FC5F3BC-109C-474A-8400-991F68EB9C9E}" dt="2023-02-24T04:25:54.569" v="107" actId="1076"/>
          <ac:picMkLst>
            <pc:docMk/>
            <pc:sldMk cId="3803288117" sldId="2076137970"/>
            <ac:picMk id="16" creationId="{1A7D9503-34E4-53B5-D2BB-AD428D0381F8}"/>
          </ac:picMkLst>
        </pc:picChg>
        <pc:picChg chg="mod">
          <ac:chgData name="Gang Liu" userId="c4dd85b7-3634-4bda-801b-46e8dbbd0b49" providerId="ADAL" clId="{8FC5F3BC-109C-474A-8400-991F68EB9C9E}" dt="2023-02-24T04:25:06.302" v="93" actId="1076"/>
          <ac:picMkLst>
            <pc:docMk/>
            <pc:sldMk cId="3803288117" sldId="2076137970"/>
            <ac:picMk id="21" creationId="{CAE8E424-65C9-1D45-BF57-163263CD61B3}"/>
          </ac:picMkLst>
        </pc:picChg>
        <pc:picChg chg="add mod">
          <ac:chgData name="Gang Liu" userId="c4dd85b7-3634-4bda-801b-46e8dbbd0b49" providerId="ADAL" clId="{8FC5F3BC-109C-474A-8400-991F68EB9C9E}" dt="2023-02-24T04:25:54.569" v="107" actId="1076"/>
          <ac:picMkLst>
            <pc:docMk/>
            <pc:sldMk cId="3803288117" sldId="2076137970"/>
            <ac:picMk id="22" creationId="{044786FE-A3C4-3BD4-D629-A44D49F55E48}"/>
          </ac:picMkLst>
        </pc:picChg>
        <pc:picChg chg="add mod">
          <ac:chgData name="Gang Liu" userId="c4dd85b7-3634-4bda-801b-46e8dbbd0b49" providerId="ADAL" clId="{8FC5F3BC-109C-474A-8400-991F68EB9C9E}" dt="2023-02-24T04:25:58.945" v="110" actId="1076"/>
          <ac:picMkLst>
            <pc:docMk/>
            <pc:sldMk cId="3803288117" sldId="2076137970"/>
            <ac:picMk id="23" creationId="{3955AA3B-BFF6-E9D3-6670-B75405070436}"/>
          </ac:picMkLst>
        </pc:picChg>
        <pc:picChg chg="add mod">
          <ac:chgData name="Gang Liu" userId="c4dd85b7-3634-4bda-801b-46e8dbbd0b49" providerId="ADAL" clId="{8FC5F3BC-109C-474A-8400-991F68EB9C9E}" dt="2023-02-24T04:25:58.945" v="110" actId="1076"/>
          <ac:picMkLst>
            <pc:docMk/>
            <pc:sldMk cId="3803288117" sldId="2076137970"/>
            <ac:picMk id="24" creationId="{456010E5-F3F5-D303-8448-5F2B6CDC7BB8}"/>
          </ac:picMkLst>
        </pc:picChg>
        <pc:picChg chg="mod">
          <ac:chgData name="Gang Liu" userId="c4dd85b7-3634-4bda-801b-46e8dbbd0b49" providerId="ADAL" clId="{8FC5F3BC-109C-474A-8400-991F68EB9C9E}" dt="2023-02-24T04:25:06.302" v="93" actId="1076"/>
          <ac:picMkLst>
            <pc:docMk/>
            <pc:sldMk cId="3803288117" sldId="2076137970"/>
            <ac:picMk id="28" creationId="{3E24C951-83A8-5D41-9126-2A7C94A8D96D}"/>
          </ac:picMkLst>
        </pc:picChg>
        <pc:picChg chg="add mod">
          <ac:chgData name="Gang Liu" userId="c4dd85b7-3634-4bda-801b-46e8dbbd0b49" providerId="ADAL" clId="{8FC5F3BC-109C-474A-8400-991F68EB9C9E}" dt="2023-02-24T04:27:40.274" v="140" actId="1037"/>
          <ac:picMkLst>
            <pc:docMk/>
            <pc:sldMk cId="3803288117" sldId="2076137970"/>
            <ac:picMk id="29" creationId="{572523FA-A9D0-5D5B-0DF6-C39CA72D4E7C}"/>
          </ac:picMkLst>
        </pc:picChg>
        <pc:picChg chg="add del mod">
          <ac:chgData name="Gang Liu" userId="c4dd85b7-3634-4bda-801b-46e8dbbd0b49" providerId="ADAL" clId="{8FC5F3BC-109C-474A-8400-991F68EB9C9E}" dt="2023-02-24T04:28:13.465" v="142"/>
          <ac:picMkLst>
            <pc:docMk/>
            <pc:sldMk cId="3803288117" sldId="2076137970"/>
            <ac:picMk id="30" creationId="{533AB21C-2D97-4172-461C-1661B007DB0F}"/>
          </ac:picMkLst>
        </pc:picChg>
        <pc:picChg chg="mod">
          <ac:chgData name="Gang Liu" userId="c4dd85b7-3634-4bda-801b-46e8dbbd0b49" providerId="ADAL" clId="{8FC5F3BC-109C-474A-8400-991F68EB9C9E}" dt="2023-02-24T04:25:06.302" v="93" actId="1076"/>
          <ac:picMkLst>
            <pc:docMk/>
            <pc:sldMk cId="3803288117" sldId="2076137970"/>
            <ac:picMk id="42" creationId="{DE07DBE4-4251-D84B-8BBC-C5E6BBFD7B41}"/>
          </ac:picMkLst>
        </pc:picChg>
        <pc:picChg chg="mod">
          <ac:chgData name="Gang Liu" userId="c4dd85b7-3634-4bda-801b-46e8dbbd0b49" providerId="ADAL" clId="{8FC5F3BC-109C-474A-8400-991F68EB9C9E}" dt="2023-02-24T04:25:06.302" v="93" actId="1076"/>
          <ac:picMkLst>
            <pc:docMk/>
            <pc:sldMk cId="3803288117" sldId="2076137970"/>
            <ac:picMk id="43" creationId="{BF488D1A-8003-2D40-B275-4E660D5FE44A}"/>
          </ac:picMkLst>
        </pc:picChg>
        <pc:picChg chg="mod">
          <ac:chgData name="Gang Liu" userId="c4dd85b7-3634-4bda-801b-46e8dbbd0b49" providerId="ADAL" clId="{8FC5F3BC-109C-474A-8400-991F68EB9C9E}" dt="2023-02-24T04:25:06.302" v="93" actId="1076"/>
          <ac:picMkLst>
            <pc:docMk/>
            <pc:sldMk cId="3803288117" sldId="2076137970"/>
            <ac:picMk id="44" creationId="{0EE02419-78CA-0C49-9AC9-E8C569AD5F8D}"/>
          </ac:picMkLst>
        </pc:picChg>
        <pc:picChg chg="del">
          <ac:chgData name="Gang Liu" userId="c4dd85b7-3634-4bda-801b-46e8dbbd0b49" providerId="ADAL" clId="{8FC5F3BC-109C-474A-8400-991F68EB9C9E}" dt="2023-02-24T04:28:52.386" v="144" actId="478"/>
          <ac:picMkLst>
            <pc:docMk/>
            <pc:sldMk cId="3803288117" sldId="2076137970"/>
            <ac:picMk id="48" creationId="{4867AFF0-5D4F-413A-B102-B39EA4303A3A}"/>
          </ac:picMkLst>
        </pc:picChg>
        <pc:picChg chg="mod">
          <ac:chgData name="Gang Liu" userId="c4dd85b7-3634-4bda-801b-46e8dbbd0b49" providerId="ADAL" clId="{8FC5F3BC-109C-474A-8400-991F68EB9C9E}" dt="2023-02-24T04:25:06.302" v="93" actId="1076"/>
          <ac:picMkLst>
            <pc:docMk/>
            <pc:sldMk cId="3803288117" sldId="2076137970"/>
            <ac:picMk id="71" creationId="{F13D9292-DEF3-2947-A474-D74906499E65}"/>
          </ac:picMkLst>
        </pc:picChg>
        <pc:picChg chg="mod">
          <ac:chgData name="Gang Liu" userId="c4dd85b7-3634-4bda-801b-46e8dbbd0b49" providerId="ADAL" clId="{8FC5F3BC-109C-474A-8400-991F68EB9C9E}" dt="2023-02-24T04:25:06.302" v="93" actId="1076"/>
          <ac:picMkLst>
            <pc:docMk/>
            <pc:sldMk cId="3803288117" sldId="2076137970"/>
            <ac:picMk id="73" creationId="{C6DFC983-D057-CC43-9220-FEA25B2C6AA9}"/>
          </ac:picMkLst>
        </pc:picChg>
        <pc:picChg chg="mod">
          <ac:chgData name="Gang Liu" userId="c4dd85b7-3634-4bda-801b-46e8dbbd0b49" providerId="ADAL" clId="{8FC5F3BC-109C-474A-8400-991F68EB9C9E}" dt="2023-02-24T04:25:06.302" v="93" actId="1076"/>
          <ac:picMkLst>
            <pc:docMk/>
            <pc:sldMk cId="3803288117" sldId="2076137970"/>
            <ac:picMk id="75" creationId="{33F5E07C-BBF9-C445-A50A-6BD628A47F0C}"/>
          </ac:picMkLst>
        </pc:picChg>
        <pc:picChg chg="mod">
          <ac:chgData name="Gang Liu" userId="c4dd85b7-3634-4bda-801b-46e8dbbd0b49" providerId="ADAL" clId="{8FC5F3BC-109C-474A-8400-991F68EB9C9E}" dt="2023-02-24T04:26:58.103" v="132" actId="1076"/>
          <ac:picMkLst>
            <pc:docMk/>
            <pc:sldMk cId="3803288117" sldId="2076137970"/>
            <ac:picMk id="79" creationId="{E3E0B13D-6A66-084A-BB42-7923E736C9D1}"/>
          </ac:picMkLst>
        </pc:picChg>
        <pc:picChg chg="mod">
          <ac:chgData name="Gang Liu" userId="c4dd85b7-3634-4bda-801b-46e8dbbd0b49" providerId="ADAL" clId="{8FC5F3BC-109C-474A-8400-991F68EB9C9E}" dt="2023-02-24T04:25:06.302" v="93" actId="1076"/>
          <ac:picMkLst>
            <pc:docMk/>
            <pc:sldMk cId="3803288117" sldId="2076137970"/>
            <ac:picMk id="80" creationId="{173A03FB-DB01-D54E-AF08-F0793483D508}"/>
          </ac:picMkLst>
        </pc:picChg>
        <pc:picChg chg="mod">
          <ac:chgData name="Gang Liu" userId="c4dd85b7-3634-4bda-801b-46e8dbbd0b49" providerId="ADAL" clId="{8FC5F3BC-109C-474A-8400-991F68EB9C9E}" dt="2023-02-24T04:25:06.302" v="93" actId="1076"/>
          <ac:picMkLst>
            <pc:docMk/>
            <pc:sldMk cId="3803288117" sldId="2076137970"/>
            <ac:picMk id="82" creationId="{D4E3789F-A7F7-1447-9263-587895709647}"/>
          </ac:picMkLst>
        </pc:picChg>
        <pc:cxnChg chg="mod">
          <ac:chgData name="Gang Liu" userId="c4dd85b7-3634-4bda-801b-46e8dbbd0b49" providerId="ADAL" clId="{8FC5F3BC-109C-474A-8400-991F68EB9C9E}" dt="2023-02-24T04:25:06.302" v="93" actId="1076"/>
          <ac:cxnSpMkLst>
            <pc:docMk/>
            <pc:sldMk cId="3803288117" sldId="2076137970"/>
            <ac:cxnSpMk id="17" creationId="{2F4BE407-9A84-DD4E-A79B-F9C975F0EEA6}"/>
          </ac:cxnSpMkLst>
        </pc:cxnChg>
        <pc:cxnChg chg="mod">
          <ac:chgData name="Gang Liu" userId="c4dd85b7-3634-4bda-801b-46e8dbbd0b49" providerId="ADAL" clId="{8FC5F3BC-109C-474A-8400-991F68EB9C9E}" dt="2023-02-24T04:25:06.302" v="93" actId="1076"/>
          <ac:cxnSpMkLst>
            <pc:docMk/>
            <pc:sldMk cId="3803288117" sldId="2076137970"/>
            <ac:cxnSpMk id="18" creationId="{869A50DE-5B5A-6B4C-B237-0B14C4F8453E}"/>
          </ac:cxnSpMkLst>
        </pc:cxnChg>
        <pc:cxnChg chg="mod">
          <ac:chgData name="Gang Liu" userId="c4dd85b7-3634-4bda-801b-46e8dbbd0b49" providerId="ADAL" clId="{8FC5F3BC-109C-474A-8400-991F68EB9C9E}" dt="2023-02-24T04:25:06.302" v="93" actId="1076"/>
          <ac:cxnSpMkLst>
            <pc:docMk/>
            <pc:sldMk cId="3803288117" sldId="2076137970"/>
            <ac:cxnSpMk id="19" creationId="{0EF2CD28-B7E5-D14C-A5C9-F1E9648A2E96}"/>
          </ac:cxnSpMkLst>
        </pc:cxnChg>
        <pc:cxnChg chg="mod">
          <ac:chgData name="Gang Liu" userId="c4dd85b7-3634-4bda-801b-46e8dbbd0b49" providerId="ADAL" clId="{8FC5F3BC-109C-474A-8400-991F68EB9C9E}" dt="2023-02-24T04:25:06.302" v="93" actId="1076"/>
          <ac:cxnSpMkLst>
            <pc:docMk/>
            <pc:sldMk cId="3803288117" sldId="2076137970"/>
            <ac:cxnSpMk id="46" creationId="{6B228795-BA10-3344-A903-39A673C81EDE}"/>
          </ac:cxnSpMkLst>
        </pc:cxnChg>
        <pc:cxnChg chg="mod">
          <ac:chgData name="Gang Liu" userId="c4dd85b7-3634-4bda-801b-46e8dbbd0b49" providerId="ADAL" clId="{8FC5F3BC-109C-474A-8400-991F68EB9C9E}" dt="2023-02-24T04:25:06.302" v="93" actId="1076"/>
          <ac:cxnSpMkLst>
            <pc:docMk/>
            <pc:sldMk cId="3803288117" sldId="2076137970"/>
            <ac:cxnSpMk id="83" creationId="{DB5B7605-B34E-F946-B2D2-60F73F670AF2}"/>
          </ac:cxnSpMkLst>
        </pc:cxnChg>
        <pc:cxnChg chg="mod">
          <ac:chgData name="Gang Liu" userId="c4dd85b7-3634-4bda-801b-46e8dbbd0b49" providerId="ADAL" clId="{8FC5F3BC-109C-474A-8400-991F68EB9C9E}" dt="2023-02-24T04:25:06.302" v="93" actId="1076"/>
          <ac:cxnSpMkLst>
            <pc:docMk/>
            <pc:sldMk cId="3803288117" sldId="2076137970"/>
            <ac:cxnSpMk id="84" creationId="{1F9A09A6-FE73-5D48-AC1A-76D10BEE1E85}"/>
          </ac:cxnSpMkLst>
        </pc:cxnChg>
        <pc:cxnChg chg="mod">
          <ac:chgData name="Gang Liu" userId="c4dd85b7-3634-4bda-801b-46e8dbbd0b49" providerId="ADAL" clId="{8FC5F3BC-109C-474A-8400-991F68EB9C9E}" dt="2023-02-24T04:25:06.302" v="93" actId="1076"/>
          <ac:cxnSpMkLst>
            <pc:docMk/>
            <pc:sldMk cId="3803288117" sldId="2076137970"/>
            <ac:cxnSpMk id="85" creationId="{EA4CCE2A-D0AB-ED42-96F6-BF236FB7BF11}"/>
          </ac:cxnSpMkLst>
        </pc:cxnChg>
        <pc:cxnChg chg="mod">
          <ac:chgData name="Gang Liu" userId="c4dd85b7-3634-4bda-801b-46e8dbbd0b49" providerId="ADAL" clId="{8FC5F3BC-109C-474A-8400-991F68EB9C9E}" dt="2023-02-24T04:25:06.302" v="93" actId="1076"/>
          <ac:cxnSpMkLst>
            <pc:docMk/>
            <pc:sldMk cId="3803288117" sldId="2076137970"/>
            <ac:cxnSpMk id="87" creationId="{B4F31B7C-CBCD-9B4C-82C7-B44110EF95FE}"/>
          </ac:cxnSpMkLst>
        </pc:cxnChg>
        <pc:cxnChg chg="mod">
          <ac:chgData name="Gang Liu" userId="c4dd85b7-3634-4bda-801b-46e8dbbd0b49" providerId="ADAL" clId="{8FC5F3BC-109C-474A-8400-991F68EB9C9E}" dt="2023-02-24T04:26:58.103" v="132" actId="1076"/>
          <ac:cxnSpMkLst>
            <pc:docMk/>
            <pc:sldMk cId="3803288117" sldId="2076137970"/>
            <ac:cxnSpMk id="91" creationId="{CA18F03E-65AE-8E4D-A94D-6FA25C14EF8E}"/>
          </ac:cxnSpMkLst>
        </pc:cxnChg>
        <pc:cxnChg chg="mod">
          <ac:chgData name="Gang Liu" userId="c4dd85b7-3634-4bda-801b-46e8dbbd0b49" providerId="ADAL" clId="{8FC5F3BC-109C-474A-8400-991F68EB9C9E}" dt="2023-02-24T04:25:06.302" v="93" actId="1076"/>
          <ac:cxnSpMkLst>
            <pc:docMk/>
            <pc:sldMk cId="3803288117" sldId="2076137970"/>
            <ac:cxnSpMk id="94" creationId="{893BA19C-1BDC-5F48-B7D5-BCF326156678}"/>
          </ac:cxnSpMkLst>
        </pc:cxnChg>
      </pc:sldChg>
      <pc:sldChg chg="add">
        <pc:chgData name="Gang Liu" userId="c4dd85b7-3634-4bda-801b-46e8dbbd0b49" providerId="ADAL" clId="{8FC5F3BC-109C-474A-8400-991F68EB9C9E}" dt="2023-02-24T04:28:17.060" v="143"/>
        <pc:sldMkLst>
          <pc:docMk/>
          <pc:sldMk cId="7290498" sldId="2076137982"/>
        </pc:sldMkLst>
      </pc:sldChg>
      <pc:sldChg chg="del">
        <pc:chgData name="Gang Liu" userId="c4dd85b7-3634-4bda-801b-46e8dbbd0b49" providerId="ADAL" clId="{8FC5F3BC-109C-474A-8400-991F68EB9C9E}" dt="2023-02-24T04:06:14.406" v="42" actId="2696"/>
        <pc:sldMkLst>
          <pc:docMk/>
          <pc:sldMk cId="2676949086" sldId="2076138126"/>
        </pc:sldMkLst>
      </pc:sldChg>
      <pc:sldChg chg="add">
        <pc:chgData name="Gang Liu" userId="c4dd85b7-3634-4bda-801b-46e8dbbd0b49" providerId="ADAL" clId="{8FC5F3BC-109C-474A-8400-991F68EB9C9E}" dt="2023-02-24T04:06:16.649" v="43"/>
        <pc:sldMkLst>
          <pc:docMk/>
          <pc:sldMk cId="1907226755" sldId="2076138302"/>
        </pc:sldMkLst>
      </pc:sldChg>
      <pc:sldChg chg="add">
        <pc:chgData name="Gang Liu" userId="c4dd85b7-3634-4bda-801b-46e8dbbd0b49" providerId="ADAL" clId="{8FC5F3BC-109C-474A-8400-991F68EB9C9E}" dt="2023-02-24T04:06:16.649" v="43"/>
        <pc:sldMkLst>
          <pc:docMk/>
          <pc:sldMk cId="3647114275" sldId="2076138311"/>
        </pc:sldMkLst>
      </pc:sldChg>
      <pc:sldChg chg="del">
        <pc:chgData name="Gang Liu" userId="c4dd85b7-3634-4bda-801b-46e8dbbd0b49" providerId="ADAL" clId="{8FC5F3BC-109C-474A-8400-991F68EB9C9E}" dt="2023-02-24T04:06:14.406" v="42" actId="2696"/>
        <pc:sldMkLst>
          <pc:docMk/>
          <pc:sldMk cId="2600087548" sldId="2134804995"/>
        </pc:sldMkLst>
      </pc:sldChg>
      <pc:sldChg chg="del">
        <pc:chgData name="Gang Liu" userId="c4dd85b7-3634-4bda-801b-46e8dbbd0b49" providerId="ADAL" clId="{8FC5F3BC-109C-474A-8400-991F68EB9C9E}" dt="2023-02-24T03:28:55.844" v="35" actId="2696"/>
        <pc:sldMkLst>
          <pc:docMk/>
          <pc:sldMk cId="3809702971" sldId="2134805005"/>
        </pc:sldMkLst>
      </pc:sldChg>
      <pc:sldChg chg="del">
        <pc:chgData name="Gang Liu" userId="c4dd85b7-3634-4bda-801b-46e8dbbd0b49" providerId="ADAL" clId="{8FC5F3BC-109C-474A-8400-991F68EB9C9E}" dt="2023-02-24T03:59:46.683" v="38" actId="2696"/>
        <pc:sldMkLst>
          <pc:docMk/>
          <pc:sldMk cId="2333771432" sldId="2134805006"/>
        </pc:sldMkLst>
      </pc:sldChg>
      <pc:sldChg chg="del">
        <pc:chgData name="Gang Liu" userId="c4dd85b7-3634-4bda-801b-46e8dbbd0b49" providerId="ADAL" clId="{8FC5F3BC-109C-474A-8400-991F68EB9C9E}" dt="2023-02-24T04:06:14.406" v="42" actId="2696"/>
        <pc:sldMkLst>
          <pc:docMk/>
          <pc:sldMk cId="3228751614" sldId="2134805009"/>
        </pc:sldMkLst>
      </pc:sldChg>
      <pc:sldChg chg="addSp delSp modSp mod">
        <pc:chgData name="Gang Liu" userId="c4dd85b7-3634-4bda-801b-46e8dbbd0b49" providerId="ADAL" clId="{8FC5F3BC-109C-474A-8400-991F68EB9C9E}" dt="2023-02-24T04:44:15.928" v="696" actId="20577"/>
        <pc:sldMkLst>
          <pc:docMk/>
          <pc:sldMk cId="713288064" sldId="2134805010"/>
        </pc:sldMkLst>
        <pc:spChg chg="add del">
          <ac:chgData name="Gang Liu" userId="c4dd85b7-3634-4bda-801b-46e8dbbd0b49" providerId="ADAL" clId="{8FC5F3BC-109C-474A-8400-991F68EB9C9E}" dt="2023-02-24T04:35:00.872" v="146" actId="22"/>
          <ac:spMkLst>
            <pc:docMk/>
            <pc:sldMk cId="713288064" sldId="2134805010"/>
            <ac:spMk id="3" creationId="{A689FCB2-9347-4A81-BC6D-2E09F8C05511}"/>
          </ac:spMkLst>
        </pc:spChg>
        <pc:spChg chg="mod">
          <ac:chgData name="Gang Liu" userId="c4dd85b7-3634-4bda-801b-46e8dbbd0b49" providerId="ADAL" clId="{8FC5F3BC-109C-474A-8400-991F68EB9C9E}" dt="2023-02-24T04:44:15.928" v="696" actId="20577"/>
          <ac:spMkLst>
            <pc:docMk/>
            <pc:sldMk cId="713288064" sldId="2134805010"/>
            <ac:spMk id="5" creationId="{7826B4A3-52EB-5771-217F-C5C48325D56B}"/>
          </ac:spMkLst>
        </pc:spChg>
        <pc:spChg chg="del">
          <ac:chgData name="Gang Liu" userId="c4dd85b7-3634-4bda-801b-46e8dbbd0b49" providerId="ADAL" clId="{8FC5F3BC-109C-474A-8400-991F68EB9C9E}" dt="2023-02-24T03:27:33.366" v="0" actId="478"/>
          <ac:spMkLst>
            <pc:docMk/>
            <pc:sldMk cId="713288064" sldId="2134805010"/>
            <ac:spMk id="6" creationId="{7826B4A3-52EB-5771-217F-C5C48325D56B}"/>
          </ac:spMkLst>
        </pc:spChg>
      </pc:sldChg>
      <pc:sldChg chg="del">
        <pc:chgData name="Gang Liu" userId="c4dd85b7-3634-4bda-801b-46e8dbbd0b49" providerId="ADAL" clId="{8FC5F3BC-109C-474A-8400-991F68EB9C9E}" dt="2023-02-24T04:06:24.010" v="44" actId="2696"/>
        <pc:sldMkLst>
          <pc:docMk/>
          <pc:sldMk cId="2463291312" sldId="2134805016"/>
        </pc:sldMkLst>
      </pc:sldChg>
      <pc:sldChg chg="del">
        <pc:chgData name="Gang Liu" userId="c4dd85b7-3634-4bda-801b-46e8dbbd0b49" providerId="ADAL" clId="{8FC5F3BC-109C-474A-8400-991F68EB9C9E}" dt="2023-02-24T04:06:14.406" v="42" actId="2696"/>
        <pc:sldMkLst>
          <pc:docMk/>
          <pc:sldMk cId="3983334237" sldId="2134805020"/>
        </pc:sldMkLst>
      </pc:sldChg>
      <pc:sldChg chg="del">
        <pc:chgData name="Gang Liu" userId="c4dd85b7-3634-4bda-801b-46e8dbbd0b49" providerId="ADAL" clId="{8FC5F3BC-109C-474A-8400-991F68EB9C9E}" dt="2023-02-24T04:06:14.406" v="42" actId="2696"/>
        <pc:sldMkLst>
          <pc:docMk/>
          <pc:sldMk cId="3785387955" sldId="2134805022"/>
        </pc:sldMkLst>
      </pc:sldChg>
      <pc:sldChg chg="del">
        <pc:chgData name="Gang Liu" userId="c4dd85b7-3634-4bda-801b-46e8dbbd0b49" providerId="ADAL" clId="{8FC5F3BC-109C-474A-8400-991F68EB9C9E}" dt="2023-02-24T04:12:37.553" v="64" actId="2696"/>
        <pc:sldMkLst>
          <pc:docMk/>
          <pc:sldMk cId="344623719" sldId="2134805028"/>
        </pc:sldMkLst>
      </pc:sldChg>
      <pc:sldChg chg="add">
        <pc:chgData name="Gang Liu" userId="c4dd85b7-3634-4bda-801b-46e8dbbd0b49" providerId="ADAL" clId="{8FC5F3BC-109C-474A-8400-991F68EB9C9E}" dt="2023-02-24T04:06:16.649" v="43"/>
        <pc:sldMkLst>
          <pc:docMk/>
          <pc:sldMk cId="2265982824" sldId="2147469514"/>
        </pc:sldMkLst>
      </pc:sldChg>
      <pc:sldChg chg="addSp delSp modSp add ord modAnim">
        <pc:chgData name="Gang Liu" userId="c4dd85b7-3634-4bda-801b-46e8dbbd0b49" providerId="ADAL" clId="{8FC5F3BC-109C-474A-8400-991F68EB9C9E}" dt="2023-02-24T04:16:38.987" v="77"/>
        <pc:sldMkLst>
          <pc:docMk/>
          <pc:sldMk cId="1963351178" sldId="2147469519"/>
        </pc:sldMkLst>
        <pc:picChg chg="add del">
          <ac:chgData name="Gang Liu" userId="c4dd85b7-3634-4bda-801b-46e8dbbd0b49" providerId="ADAL" clId="{8FC5F3BC-109C-474A-8400-991F68EB9C9E}" dt="2023-02-24T04:10:21.426" v="50" actId="478"/>
          <ac:picMkLst>
            <pc:docMk/>
            <pc:sldMk cId="1963351178" sldId="2147469519"/>
            <ac:picMk id="17" creationId="{3E24C951-83A8-5D41-9126-2A7C94A8D96D}"/>
          </ac:picMkLst>
        </pc:picChg>
        <pc:picChg chg="add mod">
          <ac:chgData name="Gang Liu" userId="c4dd85b7-3634-4bda-801b-46e8dbbd0b49" providerId="ADAL" clId="{8FC5F3BC-109C-474A-8400-991F68EB9C9E}" dt="2023-02-24T04:10:36.989" v="63" actId="1037"/>
          <ac:picMkLst>
            <pc:docMk/>
            <pc:sldMk cId="1963351178" sldId="2147469519"/>
            <ac:picMk id="19" creationId="{36884702-1CEA-4F4E-8913-EE6C46BA8D99}"/>
          </ac:picMkLst>
        </pc:picChg>
      </pc:sldChg>
      <pc:sldChg chg="del">
        <pc:chgData name="Gang Liu" userId="c4dd85b7-3634-4bda-801b-46e8dbbd0b49" providerId="ADAL" clId="{8FC5F3BC-109C-474A-8400-991F68EB9C9E}" dt="2023-02-24T03:28:18.694" v="34" actId="2696"/>
        <pc:sldMkLst>
          <pc:docMk/>
          <pc:sldMk cId="2134118240" sldId="2147470800"/>
        </pc:sldMkLst>
      </pc:sldChg>
      <pc:sldChg chg="ord">
        <pc:chgData name="Gang Liu" userId="c4dd85b7-3634-4bda-801b-46e8dbbd0b49" providerId="ADAL" clId="{8FC5F3BC-109C-474A-8400-991F68EB9C9E}" dt="2023-02-24T04:47:31.404" v="698"/>
        <pc:sldMkLst>
          <pc:docMk/>
          <pc:sldMk cId="3902344832" sldId="2147470811"/>
        </pc:sldMkLst>
      </pc:sldChg>
      <pc:sldChg chg="modSp add mod">
        <pc:chgData name="Gang Liu" userId="c4dd85b7-3634-4bda-801b-46e8dbbd0b49" providerId="ADAL" clId="{8FC5F3BC-109C-474A-8400-991F68EB9C9E}" dt="2023-02-24T04:37:53.121" v="333" actId="1076"/>
        <pc:sldMkLst>
          <pc:docMk/>
          <pc:sldMk cId="3935673457" sldId="2147470822"/>
        </pc:sldMkLst>
        <pc:spChg chg="mod">
          <ac:chgData name="Gang Liu" userId="c4dd85b7-3634-4bda-801b-46e8dbbd0b49" providerId="ADAL" clId="{8FC5F3BC-109C-474A-8400-991F68EB9C9E}" dt="2023-02-24T04:37:53.121" v="333" actId="1076"/>
          <ac:spMkLst>
            <pc:docMk/>
            <pc:sldMk cId="3935673457" sldId="2147470822"/>
            <ac:spMk id="2" creationId="{6FF084A3-99D6-4DF8-B04A-2075AD31B3E0}"/>
          </ac:spMkLst>
        </pc:spChg>
      </pc:sldChg>
      <pc:sldChg chg="modSp add mod">
        <pc:chgData name="Gang Liu" userId="c4dd85b7-3634-4bda-801b-46e8dbbd0b49" providerId="ADAL" clId="{8FC5F3BC-109C-474A-8400-991F68EB9C9E}" dt="2023-02-24T04:37:04.462" v="286" actId="14100"/>
        <pc:sldMkLst>
          <pc:docMk/>
          <pc:sldMk cId="2112195259" sldId="2147470823"/>
        </pc:sldMkLst>
        <pc:spChg chg="mod">
          <ac:chgData name="Gang Liu" userId="c4dd85b7-3634-4bda-801b-46e8dbbd0b49" providerId="ADAL" clId="{8FC5F3BC-109C-474A-8400-991F68EB9C9E}" dt="2023-02-24T04:37:04.462" v="286" actId="14100"/>
          <ac:spMkLst>
            <pc:docMk/>
            <pc:sldMk cId="2112195259" sldId="2147470823"/>
            <ac:spMk id="2" creationId="{6FF084A3-99D6-4DF8-B04A-2075AD31B3E0}"/>
          </ac:spMkLst>
        </pc:spChg>
      </pc:sldChg>
      <pc:sldChg chg="modSp add mod">
        <pc:chgData name="Gang Liu" userId="c4dd85b7-3634-4bda-801b-46e8dbbd0b49" providerId="ADAL" clId="{8FC5F3BC-109C-474A-8400-991F68EB9C9E}" dt="2023-02-24T04:39:16.552" v="421" actId="1076"/>
        <pc:sldMkLst>
          <pc:docMk/>
          <pc:sldMk cId="541274427" sldId="2147470824"/>
        </pc:sldMkLst>
        <pc:spChg chg="mod">
          <ac:chgData name="Gang Liu" userId="c4dd85b7-3634-4bda-801b-46e8dbbd0b49" providerId="ADAL" clId="{8FC5F3BC-109C-474A-8400-991F68EB9C9E}" dt="2023-02-24T04:39:16.552" v="421" actId="1076"/>
          <ac:spMkLst>
            <pc:docMk/>
            <pc:sldMk cId="541274427" sldId="2147470824"/>
            <ac:spMk id="2" creationId="{6FF084A3-99D6-4DF8-B04A-2075AD31B3E0}"/>
          </ac:spMkLst>
        </pc:spChg>
      </pc:sldChg>
      <pc:sldChg chg="modSp add mod">
        <pc:chgData name="Gang Liu" userId="c4dd85b7-3634-4bda-801b-46e8dbbd0b49" providerId="ADAL" clId="{8FC5F3BC-109C-474A-8400-991F68EB9C9E}" dt="2023-02-24T04:49:26.933" v="703" actId="20577"/>
        <pc:sldMkLst>
          <pc:docMk/>
          <pc:sldMk cId="2111243111" sldId="2147470825"/>
        </pc:sldMkLst>
        <pc:spChg chg="mod">
          <ac:chgData name="Gang Liu" userId="c4dd85b7-3634-4bda-801b-46e8dbbd0b49" providerId="ADAL" clId="{8FC5F3BC-109C-474A-8400-991F68EB9C9E}" dt="2023-02-24T04:49:26.933" v="703" actId="20577"/>
          <ac:spMkLst>
            <pc:docMk/>
            <pc:sldMk cId="2111243111" sldId="2147470825"/>
            <ac:spMk id="2" creationId="{6FF084A3-99D6-4DF8-B04A-2075AD31B3E0}"/>
          </ac:spMkLst>
        </pc:spChg>
      </pc:sldChg>
      <pc:sldChg chg="addSp delSp modSp add del mod delAnim modAnim modNotesTx">
        <pc:chgData name="Gang Liu" userId="c4dd85b7-3634-4bda-801b-46e8dbbd0b49" providerId="ADAL" clId="{8FC5F3BC-109C-474A-8400-991F68EB9C9E}" dt="2023-02-24T05:18:10.805" v="1189" actId="1076"/>
        <pc:sldMkLst>
          <pc:docMk/>
          <pc:sldMk cId="117609677" sldId="2147470826"/>
        </pc:sldMkLst>
        <pc:spChg chg="add mod">
          <ac:chgData name="Gang Liu" userId="c4dd85b7-3634-4bda-801b-46e8dbbd0b49" providerId="ADAL" clId="{8FC5F3BC-109C-474A-8400-991F68EB9C9E}" dt="2023-02-24T04:51:47.243" v="738" actId="20577"/>
          <ac:spMkLst>
            <pc:docMk/>
            <pc:sldMk cId="117609677" sldId="2147470826"/>
            <ac:spMk id="2" creationId="{4900E5C5-8DD2-3BBB-2B74-A4713B285BBC}"/>
          </ac:spMkLst>
        </pc:spChg>
        <pc:spChg chg="add mod">
          <ac:chgData name="Gang Liu" userId="c4dd85b7-3634-4bda-801b-46e8dbbd0b49" providerId="ADAL" clId="{8FC5F3BC-109C-474A-8400-991F68EB9C9E}" dt="2023-02-24T04:51:43.301" v="735" actId="20577"/>
          <ac:spMkLst>
            <pc:docMk/>
            <pc:sldMk cId="117609677" sldId="2147470826"/>
            <ac:spMk id="3" creationId="{3DDEFE42-6633-E0F6-155E-EAA9594EA3D0}"/>
          </ac:spMkLst>
        </pc:spChg>
        <pc:spChg chg="add mod">
          <ac:chgData name="Gang Liu" userId="c4dd85b7-3634-4bda-801b-46e8dbbd0b49" providerId="ADAL" clId="{8FC5F3BC-109C-474A-8400-991F68EB9C9E}" dt="2023-02-24T04:51:25.742" v="730" actId="1076"/>
          <ac:spMkLst>
            <pc:docMk/>
            <pc:sldMk cId="117609677" sldId="2147470826"/>
            <ac:spMk id="4" creationId="{D1C34CD1-5F55-1586-E8F6-842DF2BABF2B}"/>
          </ac:spMkLst>
        </pc:spChg>
        <pc:spChg chg="add mod">
          <ac:chgData name="Gang Liu" userId="c4dd85b7-3634-4bda-801b-46e8dbbd0b49" providerId="ADAL" clId="{8FC5F3BC-109C-474A-8400-991F68EB9C9E}" dt="2023-02-24T04:51:25.742" v="730" actId="1076"/>
          <ac:spMkLst>
            <pc:docMk/>
            <pc:sldMk cId="117609677" sldId="2147470826"/>
            <ac:spMk id="5" creationId="{67981944-0F45-1170-B54E-FACC332A5982}"/>
          </ac:spMkLst>
        </pc:spChg>
        <pc:spChg chg="add mod">
          <ac:chgData name="Gang Liu" userId="c4dd85b7-3634-4bda-801b-46e8dbbd0b49" providerId="ADAL" clId="{8FC5F3BC-109C-474A-8400-991F68EB9C9E}" dt="2023-02-24T04:51:25.742" v="730" actId="1076"/>
          <ac:spMkLst>
            <pc:docMk/>
            <pc:sldMk cId="117609677" sldId="2147470826"/>
            <ac:spMk id="7" creationId="{1A82BB70-641A-C400-D1C8-E295AD8C7367}"/>
          </ac:spMkLst>
        </pc:spChg>
        <pc:spChg chg="add mod">
          <ac:chgData name="Gang Liu" userId="c4dd85b7-3634-4bda-801b-46e8dbbd0b49" providerId="ADAL" clId="{8FC5F3BC-109C-474A-8400-991F68EB9C9E}" dt="2023-02-24T04:51:25.742" v="730" actId="1076"/>
          <ac:spMkLst>
            <pc:docMk/>
            <pc:sldMk cId="117609677" sldId="2147470826"/>
            <ac:spMk id="14" creationId="{7B5D23EF-0ACD-C40A-197A-447C72EF6C22}"/>
          </ac:spMkLst>
        </pc:spChg>
        <pc:spChg chg="add mod">
          <ac:chgData name="Gang Liu" userId="c4dd85b7-3634-4bda-801b-46e8dbbd0b49" providerId="ADAL" clId="{8FC5F3BC-109C-474A-8400-991F68EB9C9E}" dt="2023-02-24T04:51:25.742" v="730" actId="1076"/>
          <ac:spMkLst>
            <pc:docMk/>
            <pc:sldMk cId="117609677" sldId="2147470826"/>
            <ac:spMk id="18" creationId="{C75EF603-F7E9-30C8-FAFF-332BA1A93AED}"/>
          </ac:spMkLst>
        </pc:spChg>
        <pc:spChg chg="add del mod">
          <ac:chgData name="Gang Liu" userId="c4dd85b7-3634-4bda-801b-46e8dbbd0b49" providerId="ADAL" clId="{8FC5F3BC-109C-474A-8400-991F68EB9C9E}" dt="2023-02-24T04:50:41.535" v="719" actId="478"/>
          <ac:spMkLst>
            <pc:docMk/>
            <pc:sldMk cId="117609677" sldId="2147470826"/>
            <ac:spMk id="21" creationId="{6AB8D0DF-8091-7D86-0283-414FF82D4A86}"/>
          </ac:spMkLst>
        </pc:spChg>
        <pc:spChg chg="add mod">
          <ac:chgData name="Gang Liu" userId="c4dd85b7-3634-4bda-801b-46e8dbbd0b49" providerId="ADAL" clId="{8FC5F3BC-109C-474A-8400-991F68EB9C9E}" dt="2023-02-24T04:51:25.742" v="730" actId="1076"/>
          <ac:spMkLst>
            <pc:docMk/>
            <pc:sldMk cId="117609677" sldId="2147470826"/>
            <ac:spMk id="22" creationId="{058E05F5-B975-18F8-BACA-DD67472FD903}"/>
          </ac:spMkLst>
        </pc:spChg>
        <pc:spChg chg="add del">
          <ac:chgData name="Gang Liu" userId="c4dd85b7-3634-4bda-801b-46e8dbbd0b49" providerId="ADAL" clId="{8FC5F3BC-109C-474A-8400-991F68EB9C9E}" dt="2023-02-24T04:50:41.535" v="719" actId="478"/>
          <ac:spMkLst>
            <pc:docMk/>
            <pc:sldMk cId="117609677" sldId="2147470826"/>
            <ac:spMk id="23" creationId="{2FA81BDD-2B8B-703C-BFB2-F467BC1B5906}"/>
          </ac:spMkLst>
        </pc:spChg>
        <pc:spChg chg="add del">
          <ac:chgData name="Gang Liu" userId="c4dd85b7-3634-4bda-801b-46e8dbbd0b49" providerId="ADAL" clId="{8FC5F3BC-109C-474A-8400-991F68EB9C9E}" dt="2023-02-24T04:50:41.535" v="719" actId="478"/>
          <ac:spMkLst>
            <pc:docMk/>
            <pc:sldMk cId="117609677" sldId="2147470826"/>
            <ac:spMk id="25" creationId="{A0755821-F762-4E8F-860C-5CC61BABD1AE}"/>
          </ac:spMkLst>
        </pc:spChg>
        <pc:spChg chg="add mod">
          <ac:chgData name="Gang Liu" userId="c4dd85b7-3634-4bda-801b-46e8dbbd0b49" providerId="ADAL" clId="{8FC5F3BC-109C-474A-8400-991F68EB9C9E}" dt="2023-02-24T04:51:25.742" v="730" actId="1076"/>
          <ac:spMkLst>
            <pc:docMk/>
            <pc:sldMk cId="117609677" sldId="2147470826"/>
            <ac:spMk id="30" creationId="{BA9667EE-6770-0B98-CDE2-CDF9CEA4465A}"/>
          </ac:spMkLst>
        </pc:spChg>
        <pc:spChg chg="add del">
          <ac:chgData name="Gang Liu" userId="c4dd85b7-3634-4bda-801b-46e8dbbd0b49" providerId="ADAL" clId="{8FC5F3BC-109C-474A-8400-991F68EB9C9E}" dt="2023-02-24T04:50:41.535" v="719" actId="478"/>
          <ac:spMkLst>
            <pc:docMk/>
            <pc:sldMk cId="117609677" sldId="2147470826"/>
            <ac:spMk id="35" creationId="{64BD3E61-C73B-53D8-7BFC-3EA77962BAB6}"/>
          </ac:spMkLst>
        </pc:spChg>
        <pc:spChg chg="add del">
          <ac:chgData name="Gang Liu" userId="c4dd85b7-3634-4bda-801b-46e8dbbd0b49" providerId="ADAL" clId="{8FC5F3BC-109C-474A-8400-991F68EB9C9E}" dt="2023-02-24T04:50:41.535" v="719" actId="478"/>
          <ac:spMkLst>
            <pc:docMk/>
            <pc:sldMk cId="117609677" sldId="2147470826"/>
            <ac:spMk id="41" creationId="{2CB812D3-57C9-21AB-434E-A1A96E681B19}"/>
          </ac:spMkLst>
        </pc:spChg>
        <pc:spChg chg="add mod">
          <ac:chgData name="Gang Liu" userId="c4dd85b7-3634-4bda-801b-46e8dbbd0b49" providerId="ADAL" clId="{8FC5F3BC-109C-474A-8400-991F68EB9C9E}" dt="2023-02-24T04:51:25.742" v="730" actId="1076"/>
          <ac:spMkLst>
            <pc:docMk/>
            <pc:sldMk cId="117609677" sldId="2147470826"/>
            <ac:spMk id="45" creationId="{DD2FBCF9-8A49-9D12-934F-BDEEB48583A1}"/>
          </ac:spMkLst>
        </pc:spChg>
        <pc:spChg chg="add mod">
          <ac:chgData name="Gang Liu" userId="c4dd85b7-3634-4bda-801b-46e8dbbd0b49" providerId="ADAL" clId="{8FC5F3BC-109C-474A-8400-991F68EB9C9E}" dt="2023-02-24T04:51:25.742" v="730" actId="1076"/>
          <ac:spMkLst>
            <pc:docMk/>
            <pc:sldMk cId="117609677" sldId="2147470826"/>
            <ac:spMk id="46" creationId="{3744AED1-F11D-6C7C-4B16-23CF9681F7A9}"/>
          </ac:spMkLst>
        </pc:spChg>
        <pc:spChg chg="add mod">
          <ac:chgData name="Gang Liu" userId="c4dd85b7-3634-4bda-801b-46e8dbbd0b49" providerId="ADAL" clId="{8FC5F3BC-109C-474A-8400-991F68EB9C9E}" dt="2023-02-24T04:51:25.742" v="730" actId="1076"/>
          <ac:spMkLst>
            <pc:docMk/>
            <pc:sldMk cId="117609677" sldId="2147470826"/>
            <ac:spMk id="47" creationId="{206D68AF-82C1-15F7-0F41-1D63240EEA87}"/>
          </ac:spMkLst>
        </pc:spChg>
        <pc:spChg chg="add del">
          <ac:chgData name="Gang Liu" userId="c4dd85b7-3634-4bda-801b-46e8dbbd0b49" providerId="ADAL" clId="{8FC5F3BC-109C-474A-8400-991F68EB9C9E}" dt="2023-02-24T04:50:41.535" v="719" actId="478"/>
          <ac:spMkLst>
            <pc:docMk/>
            <pc:sldMk cId="117609677" sldId="2147470826"/>
            <ac:spMk id="48" creationId="{8514AE7A-4305-9054-39A2-466E2BC29FCF}"/>
          </ac:spMkLst>
        </pc:spChg>
        <pc:spChg chg="add del">
          <ac:chgData name="Gang Liu" userId="c4dd85b7-3634-4bda-801b-46e8dbbd0b49" providerId="ADAL" clId="{8FC5F3BC-109C-474A-8400-991F68EB9C9E}" dt="2023-02-24T04:50:41.535" v="719" actId="478"/>
          <ac:spMkLst>
            <pc:docMk/>
            <pc:sldMk cId="117609677" sldId="2147470826"/>
            <ac:spMk id="49" creationId="{66054D7F-DA08-0DF4-1F50-345A69882A4E}"/>
          </ac:spMkLst>
        </pc:spChg>
        <pc:spChg chg="add del mod">
          <ac:chgData name="Gang Liu" userId="c4dd85b7-3634-4bda-801b-46e8dbbd0b49" providerId="ADAL" clId="{8FC5F3BC-109C-474A-8400-991F68EB9C9E}" dt="2023-02-24T04:50:41.535" v="719" actId="478"/>
          <ac:spMkLst>
            <pc:docMk/>
            <pc:sldMk cId="117609677" sldId="2147470826"/>
            <ac:spMk id="56" creationId="{D1631E4F-C321-6405-C667-992D9CC495F4}"/>
          </ac:spMkLst>
        </pc:spChg>
        <pc:spChg chg="add del mod">
          <ac:chgData name="Gang Liu" userId="c4dd85b7-3634-4bda-801b-46e8dbbd0b49" providerId="ADAL" clId="{8FC5F3BC-109C-474A-8400-991F68EB9C9E}" dt="2023-02-24T04:50:41.535" v="719" actId="478"/>
          <ac:spMkLst>
            <pc:docMk/>
            <pc:sldMk cId="117609677" sldId="2147470826"/>
            <ac:spMk id="57" creationId="{AF8EA8C6-F200-BC4E-7BDF-324B4769F061}"/>
          </ac:spMkLst>
        </pc:spChg>
        <pc:spChg chg="add del">
          <ac:chgData name="Gang Liu" userId="c4dd85b7-3634-4bda-801b-46e8dbbd0b49" providerId="ADAL" clId="{8FC5F3BC-109C-474A-8400-991F68EB9C9E}" dt="2023-02-24T04:50:41.535" v="719" actId="478"/>
          <ac:spMkLst>
            <pc:docMk/>
            <pc:sldMk cId="117609677" sldId="2147470826"/>
            <ac:spMk id="63" creationId="{7CCAFC60-F020-488E-F798-E5A9A0687C21}"/>
          </ac:spMkLst>
        </pc:spChg>
        <pc:spChg chg="add del mod">
          <ac:chgData name="Gang Liu" userId="c4dd85b7-3634-4bda-801b-46e8dbbd0b49" providerId="ADAL" clId="{8FC5F3BC-109C-474A-8400-991F68EB9C9E}" dt="2023-02-24T04:51:12.678" v="726" actId="478"/>
          <ac:spMkLst>
            <pc:docMk/>
            <pc:sldMk cId="117609677" sldId="2147470826"/>
            <ac:spMk id="66" creationId="{396F5779-86FA-2C6C-DC42-EC9083EE6645}"/>
          </ac:spMkLst>
        </pc:spChg>
        <pc:spChg chg="add del">
          <ac:chgData name="Gang Liu" userId="c4dd85b7-3634-4bda-801b-46e8dbbd0b49" providerId="ADAL" clId="{8FC5F3BC-109C-474A-8400-991F68EB9C9E}" dt="2023-02-24T04:50:41.535" v="719" actId="478"/>
          <ac:spMkLst>
            <pc:docMk/>
            <pc:sldMk cId="117609677" sldId="2147470826"/>
            <ac:spMk id="69" creationId="{70EA3FF6-309C-316C-3E14-08D81F84C08F}"/>
          </ac:spMkLst>
        </pc:spChg>
        <pc:spChg chg="add del mod">
          <ac:chgData name="Gang Liu" userId="c4dd85b7-3634-4bda-801b-46e8dbbd0b49" providerId="ADAL" clId="{8FC5F3BC-109C-474A-8400-991F68EB9C9E}" dt="2023-02-24T04:51:12.678" v="726" actId="478"/>
          <ac:spMkLst>
            <pc:docMk/>
            <pc:sldMk cId="117609677" sldId="2147470826"/>
            <ac:spMk id="71" creationId="{FB2F4187-4FB4-84AD-0A12-3BA7690C24BA}"/>
          </ac:spMkLst>
        </pc:spChg>
        <pc:spChg chg="add del">
          <ac:chgData name="Gang Liu" userId="c4dd85b7-3634-4bda-801b-46e8dbbd0b49" providerId="ADAL" clId="{8FC5F3BC-109C-474A-8400-991F68EB9C9E}" dt="2023-02-24T04:50:41.535" v="719" actId="478"/>
          <ac:spMkLst>
            <pc:docMk/>
            <pc:sldMk cId="117609677" sldId="2147470826"/>
            <ac:spMk id="73" creationId="{A4D4C6BD-05C3-EE19-6820-9DD21448ED15}"/>
          </ac:spMkLst>
        </pc:spChg>
        <pc:spChg chg="add del">
          <ac:chgData name="Gang Liu" userId="c4dd85b7-3634-4bda-801b-46e8dbbd0b49" providerId="ADAL" clId="{8FC5F3BC-109C-474A-8400-991F68EB9C9E}" dt="2023-02-24T04:50:41.535" v="719" actId="478"/>
          <ac:spMkLst>
            <pc:docMk/>
            <pc:sldMk cId="117609677" sldId="2147470826"/>
            <ac:spMk id="74" creationId="{A0B4DE06-8377-60E7-1DE7-4C5764428129}"/>
          </ac:spMkLst>
        </pc:spChg>
        <pc:spChg chg="add del mod">
          <ac:chgData name="Gang Liu" userId="c4dd85b7-3634-4bda-801b-46e8dbbd0b49" providerId="ADAL" clId="{8FC5F3BC-109C-474A-8400-991F68EB9C9E}" dt="2023-02-24T04:51:12.678" v="726" actId="478"/>
          <ac:spMkLst>
            <pc:docMk/>
            <pc:sldMk cId="117609677" sldId="2147470826"/>
            <ac:spMk id="76" creationId="{8008E75D-36F5-83D1-D851-B3C99ABF720B}"/>
          </ac:spMkLst>
        </pc:spChg>
        <pc:spChg chg="add del mod">
          <ac:chgData name="Gang Liu" userId="c4dd85b7-3634-4bda-801b-46e8dbbd0b49" providerId="ADAL" clId="{8FC5F3BC-109C-474A-8400-991F68EB9C9E}" dt="2023-02-24T04:51:12.678" v="726" actId="478"/>
          <ac:spMkLst>
            <pc:docMk/>
            <pc:sldMk cId="117609677" sldId="2147470826"/>
            <ac:spMk id="79" creationId="{F4F1CDE0-EDDD-35C1-A286-A9D4E0D3B8BE}"/>
          </ac:spMkLst>
        </pc:spChg>
        <pc:spChg chg="add del mod">
          <ac:chgData name="Gang Liu" userId="c4dd85b7-3634-4bda-801b-46e8dbbd0b49" providerId="ADAL" clId="{8FC5F3BC-109C-474A-8400-991F68EB9C9E}" dt="2023-02-24T04:51:12.678" v="726" actId="478"/>
          <ac:spMkLst>
            <pc:docMk/>
            <pc:sldMk cId="117609677" sldId="2147470826"/>
            <ac:spMk id="80" creationId="{DB43EB7E-AEBB-CE2B-0379-ADA20800C05D}"/>
          </ac:spMkLst>
        </pc:spChg>
        <pc:spChg chg="add del mod">
          <ac:chgData name="Gang Liu" userId="c4dd85b7-3634-4bda-801b-46e8dbbd0b49" providerId="ADAL" clId="{8FC5F3BC-109C-474A-8400-991F68EB9C9E}" dt="2023-02-24T04:51:12.678" v="726" actId="478"/>
          <ac:spMkLst>
            <pc:docMk/>
            <pc:sldMk cId="117609677" sldId="2147470826"/>
            <ac:spMk id="81" creationId="{660BD73F-0F88-F9BB-8F20-39DAC81F84AB}"/>
          </ac:spMkLst>
        </pc:spChg>
        <pc:spChg chg="add del">
          <ac:chgData name="Gang Liu" userId="c4dd85b7-3634-4bda-801b-46e8dbbd0b49" providerId="ADAL" clId="{8FC5F3BC-109C-474A-8400-991F68EB9C9E}" dt="2023-02-24T04:50:41.535" v="719" actId="478"/>
          <ac:spMkLst>
            <pc:docMk/>
            <pc:sldMk cId="117609677" sldId="2147470826"/>
            <ac:spMk id="83" creationId="{071A3693-1088-F4A4-CBB9-0C8694468821}"/>
          </ac:spMkLst>
        </pc:spChg>
        <pc:spChg chg="add del mod">
          <ac:chgData name="Gang Liu" userId="c4dd85b7-3634-4bda-801b-46e8dbbd0b49" providerId="ADAL" clId="{8FC5F3BC-109C-474A-8400-991F68EB9C9E}" dt="2023-02-24T04:51:12.678" v="726" actId="478"/>
          <ac:spMkLst>
            <pc:docMk/>
            <pc:sldMk cId="117609677" sldId="2147470826"/>
            <ac:spMk id="84" creationId="{D46307B9-4F07-C8DC-E86F-A2FF1DF58278}"/>
          </ac:spMkLst>
        </pc:spChg>
        <pc:spChg chg="add del">
          <ac:chgData name="Gang Liu" userId="c4dd85b7-3634-4bda-801b-46e8dbbd0b49" providerId="ADAL" clId="{8FC5F3BC-109C-474A-8400-991F68EB9C9E}" dt="2023-02-24T04:50:41.535" v="719" actId="478"/>
          <ac:spMkLst>
            <pc:docMk/>
            <pc:sldMk cId="117609677" sldId="2147470826"/>
            <ac:spMk id="91" creationId="{96715FDC-9C00-0122-4339-8A361AAC45C1}"/>
          </ac:spMkLst>
        </pc:spChg>
        <pc:spChg chg="add del mod">
          <ac:chgData name="Gang Liu" userId="c4dd85b7-3634-4bda-801b-46e8dbbd0b49" providerId="ADAL" clId="{8FC5F3BC-109C-474A-8400-991F68EB9C9E}" dt="2023-02-24T04:51:12.678" v="726" actId="478"/>
          <ac:spMkLst>
            <pc:docMk/>
            <pc:sldMk cId="117609677" sldId="2147470826"/>
            <ac:spMk id="94" creationId="{34B91508-20AA-6958-C699-645861DC866E}"/>
          </ac:spMkLst>
        </pc:spChg>
        <pc:spChg chg="add del">
          <ac:chgData name="Gang Liu" userId="c4dd85b7-3634-4bda-801b-46e8dbbd0b49" providerId="ADAL" clId="{8FC5F3BC-109C-474A-8400-991F68EB9C9E}" dt="2023-02-24T04:50:41.535" v="719" actId="478"/>
          <ac:spMkLst>
            <pc:docMk/>
            <pc:sldMk cId="117609677" sldId="2147470826"/>
            <ac:spMk id="96" creationId="{C92B059D-900E-0390-DFBD-71E3090E5DA0}"/>
          </ac:spMkLst>
        </pc:spChg>
        <pc:spChg chg="add del mod">
          <ac:chgData name="Gang Liu" userId="c4dd85b7-3634-4bda-801b-46e8dbbd0b49" providerId="ADAL" clId="{8FC5F3BC-109C-474A-8400-991F68EB9C9E}" dt="2023-02-24T04:51:12.678" v="726" actId="478"/>
          <ac:spMkLst>
            <pc:docMk/>
            <pc:sldMk cId="117609677" sldId="2147470826"/>
            <ac:spMk id="101" creationId="{3CDB19D8-6463-7925-3054-CAE6C0BC1AE5}"/>
          </ac:spMkLst>
        </pc:spChg>
        <pc:spChg chg="add del">
          <ac:chgData name="Gang Liu" userId="c4dd85b7-3634-4bda-801b-46e8dbbd0b49" providerId="ADAL" clId="{8FC5F3BC-109C-474A-8400-991F68EB9C9E}" dt="2023-02-24T04:50:41.535" v="719" actId="478"/>
          <ac:spMkLst>
            <pc:docMk/>
            <pc:sldMk cId="117609677" sldId="2147470826"/>
            <ac:spMk id="102" creationId="{310EE827-4B58-E0F8-E8FA-AC1414DECC9E}"/>
          </ac:spMkLst>
        </pc:spChg>
        <pc:spChg chg="add del">
          <ac:chgData name="Gang Liu" userId="c4dd85b7-3634-4bda-801b-46e8dbbd0b49" providerId="ADAL" clId="{8FC5F3BC-109C-474A-8400-991F68EB9C9E}" dt="2023-02-24T04:50:41.535" v="719" actId="478"/>
          <ac:spMkLst>
            <pc:docMk/>
            <pc:sldMk cId="117609677" sldId="2147470826"/>
            <ac:spMk id="105" creationId="{D109BFDB-991E-0D5D-4AF5-49F8E2E5DAAB}"/>
          </ac:spMkLst>
        </pc:spChg>
        <pc:spChg chg="add del mod">
          <ac:chgData name="Gang Liu" userId="c4dd85b7-3634-4bda-801b-46e8dbbd0b49" providerId="ADAL" clId="{8FC5F3BC-109C-474A-8400-991F68EB9C9E}" dt="2023-02-24T04:51:12.678" v="726" actId="478"/>
          <ac:spMkLst>
            <pc:docMk/>
            <pc:sldMk cId="117609677" sldId="2147470826"/>
            <ac:spMk id="112" creationId="{9B101350-97D8-2320-95EA-A97D5672E6AF}"/>
          </ac:spMkLst>
        </pc:spChg>
        <pc:spChg chg="add del">
          <ac:chgData name="Gang Liu" userId="c4dd85b7-3634-4bda-801b-46e8dbbd0b49" providerId="ADAL" clId="{8FC5F3BC-109C-474A-8400-991F68EB9C9E}" dt="2023-02-24T04:50:41.535" v="719" actId="478"/>
          <ac:spMkLst>
            <pc:docMk/>
            <pc:sldMk cId="117609677" sldId="2147470826"/>
            <ac:spMk id="114" creationId="{EC7F045D-0EF2-8CF4-B7ED-216164BEA940}"/>
          </ac:spMkLst>
        </pc:spChg>
        <pc:spChg chg="add del">
          <ac:chgData name="Gang Liu" userId="c4dd85b7-3634-4bda-801b-46e8dbbd0b49" providerId="ADAL" clId="{8FC5F3BC-109C-474A-8400-991F68EB9C9E}" dt="2023-02-24T04:50:41.535" v="719" actId="478"/>
          <ac:spMkLst>
            <pc:docMk/>
            <pc:sldMk cId="117609677" sldId="2147470826"/>
            <ac:spMk id="115" creationId="{038B24A1-0C0F-57E8-3588-68940DC9C1E3}"/>
          </ac:spMkLst>
        </pc:spChg>
        <pc:spChg chg="add del">
          <ac:chgData name="Gang Liu" userId="c4dd85b7-3634-4bda-801b-46e8dbbd0b49" providerId="ADAL" clId="{8FC5F3BC-109C-474A-8400-991F68EB9C9E}" dt="2023-02-24T04:50:41.535" v="719" actId="478"/>
          <ac:spMkLst>
            <pc:docMk/>
            <pc:sldMk cId="117609677" sldId="2147470826"/>
            <ac:spMk id="116" creationId="{A8185050-AB7C-47A5-696D-98538B977548}"/>
          </ac:spMkLst>
        </pc:spChg>
        <pc:spChg chg="add del">
          <ac:chgData name="Gang Liu" userId="c4dd85b7-3634-4bda-801b-46e8dbbd0b49" providerId="ADAL" clId="{8FC5F3BC-109C-474A-8400-991F68EB9C9E}" dt="2023-02-24T04:50:41.535" v="719" actId="478"/>
          <ac:spMkLst>
            <pc:docMk/>
            <pc:sldMk cId="117609677" sldId="2147470826"/>
            <ac:spMk id="117" creationId="{57480F8B-7D8A-D66C-EAC5-9319766A8654}"/>
          </ac:spMkLst>
        </pc:spChg>
        <pc:spChg chg="add del mod">
          <ac:chgData name="Gang Liu" userId="c4dd85b7-3634-4bda-801b-46e8dbbd0b49" providerId="ADAL" clId="{8FC5F3BC-109C-474A-8400-991F68EB9C9E}" dt="2023-02-24T04:51:12.678" v="726" actId="478"/>
          <ac:spMkLst>
            <pc:docMk/>
            <pc:sldMk cId="117609677" sldId="2147470826"/>
            <ac:spMk id="119" creationId="{44CED28E-03CC-0AAE-9D14-BE98BC7A136A}"/>
          </ac:spMkLst>
        </pc:spChg>
        <pc:spChg chg="add del mod">
          <ac:chgData name="Gang Liu" userId="c4dd85b7-3634-4bda-801b-46e8dbbd0b49" providerId="ADAL" clId="{8FC5F3BC-109C-474A-8400-991F68EB9C9E}" dt="2023-02-24T04:51:12.678" v="726" actId="478"/>
          <ac:spMkLst>
            <pc:docMk/>
            <pc:sldMk cId="117609677" sldId="2147470826"/>
            <ac:spMk id="120" creationId="{C029B1A3-34E7-643E-7B1F-A7DA47C2F281}"/>
          </ac:spMkLst>
        </pc:spChg>
        <pc:spChg chg="add mod">
          <ac:chgData name="Gang Liu" userId="c4dd85b7-3634-4bda-801b-46e8dbbd0b49" providerId="ADAL" clId="{8FC5F3BC-109C-474A-8400-991F68EB9C9E}" dt="2023-02-24T04:51:25.742" v="730" actId="1076"/>
          <ac:spMkLst>
            <pc:docMk/>
            <pc:sldMk cId="117609677" sldId="2147470826"/>
            <ac:spMk id="122" creationId="{675AE46E-3EB8-B850-4BD8-C9DA6AE77BAF}"/>
          </ac:spMkLst>
        </pc:spChg>
        <pc:spChg chg="add mod">
          <ac:chgData name="Gang Liu" userId="c4dd85b7-3634-4bda-801b-46e8dbbd0b49" providerId="ADAL" clId="{8FC5F3BC-109C-474A-8400-991F68EB9C9E}" dt="2023-02-24T04:51:25.742" v="730" actId="1076"/>
          <ac:spMkLst>
            <pc:docMk/>
            <pc:sldMk cId="117609677" sldId="2147470826"/>
            <ac:spMk id="125" creationId="{C102DED2-9548-3388-4294-B9CB3C54D69A}"/>
          </ac:spMkLst>
        </pc:spChg>
        <pc:spChg chg="add del mod">
          <ac:chgData name="Gang Liu" userId="c4dd85b7-3634-4bda-801b-46e8dbbd0b49" providerId="ADAL" clId="{8FC5F3BC-109C-474A-8400-991F68EB9C9E}" dt="2023-02-24T04:51:16.107" v="728" actId="478"/>
          <ac:spMkLst>
            <pc:docMk/>
            <pc:sldMk cId="117609677" sldId="2147470826"/>
            <ac:spMk id="127" creationId="{E371DED7-B735-9385-D58D-F804B706DB51}"/>
          </ac:spMkLst>
        </pc:spChg>
        <pc:spChg chg="add del mod">
          <ac:chgData name="Gang Liu" userId="c4dd85b7-3634-4bda-801b-46e8dbbd0b49" providerId="ADAL" clId="{8FC5F3BC-109C-474A-8400-991F68EB9C9E}" dt="2023-02-24T04:51:12.678" v="726" actId="478"/>
          <ac:spMkLst>
            <pc:docMk/>
            <pc:sldMk cId="117609677" sldId="2147470826"/>
            <ac:spMk id="128" creationId="{55A5182E-FEC1-8406-8BFE-C427E16E88A9}"/>
          </ac:spMkLst>
        </pc:spChg>
        <pc:spChg chg="add del mod">
          <ac:chgData name="Gang Liu" userId="c4dd85b7-3634-4bda-801b-46e8dbbd0b49" providerId="ADAL" clId="{8FC5F3BC-109C-474A-8400-991F68EB9C9E}" dt="2023-02-24T04:51:12.678" v="726" actId="478"/>
          <ac:spMkLst>
            <pc:docMk/>
            <pc:sldMk cId="117609677" sldId="2147470826"/>
            <ac:spMk id="131" creationId="{B57B73BE-0E3D-E99A-ED41-BB74C2442CCE}"/>
          </ac:spMkLst>
        </pc:spChg>
        <pc:spChg chg="add del mod">
          <ac:chgData name="Gang Liu" userId="c4dd85b7-3634-4bda-801b-46e8dbbd0b49" providerId="ADAL" clId="{8FC5F3BC-109C-474A-8400-991F68EB9C9E}" dt="2023-02-24T04:51:10.854" v="725" actId="478"/>
          <ac:spMkLst>
            <pc:docMk/>
            <pc:sldMk cId="117609677" sldId="2147470826"/>
            <ac:spMk id="134" creationId="{184DFBB2-045B-61FE-D842-2E407CE8A31A}"/>
          </ac:spMkLst>
        </pc:spChg>
        <pc:spChg chg="add mod">
          <ac:chgData name="Gang Liu" userId="c4dd85b7-3634-4bda-801b-46e8dbbd0b49" providerId="ADAL" clId="{8FC5F3BC-109C-474A-8400-991F68EB9C9E}" dt="2023-02-24T04:51:25.742" v="730" actId="1076"/>
          <ac:spMkLst>
            <pc:docMk/>
            <pc:sldMk cId="117609677" sldId="2147470826"/>
            <ac:spMk id="140" creationId="{7B19DBCE-8FFC-F952-2F25-E2CC221552AD}"/>
          </ac:spMkLst>
        </pc:spChg>
        <pc:spChg chg="add mod">
          <ac:chgData name="Gang Liu" userId="c4dd85b7-3634-4bda-801b-46e8dbbd0b49" providerId="ADAL" clId="{8FC5F3BC-109C-474A-8400-991F68EB9C9E}" dt="2023-02-24T04:51:25.742" v="730" actId="1076"/>
          <ac:spMkLst>
            <pc:docMk/>
            <pc:sldMk cId="117609677" sldId="2147470826"/>
            <ac:spMk id="141" creationId="{8A24D5F4-482D-5FF3-8B44-B22873AC1827}"/>
          </ac:spMkLst>
        </pc:spChg>
        <pc:spChg chg="add mod">
          <ac:chgData name="Gang Liu" userId="c4dd85b7-3634-4bda-801b-46e8dbbd0b49" providerId="ADAL" clId="{8FC5F3BC-109C-474A-8400-991F68EB9C9E}" dt="2023-02-24T04:51:25.742" v="730" actId="1076"/>
          <ac:spMkLst>
            <pc:docMk/>
            <pc:sldMk cId="117609677" sldId="2147470826"/>
            <ac:spMk id="142" creationId="{5E25CB33-9599-2478-7BE6-FDEEC4F085DD}"/>
          </ac:spMkLst>
        </pc:spChg>
        <pc:spChg chg="add mod">
          <ac:chgData name="Gang Liu" userId="c4dd85b7-3634-4bda-801b-46e8dbbd0b49" providerId="ADAL" clId="{8FC5F3BC-109C-474A-8400-991F68EB9C9E}" dt="2023-02-24T04:51:25.742" v="730" actId="1076"/>
          <ac:spMkLst>
            <pc:docMk/>
            <pc:sldMk cId="117609677" sldId="2147470826"/>
            <ac:spMk id="146" creationId="{BA55E719-A91E-8083-6746-7F2E5D172EA4}"/>
          </ac:spMkLst>
        </pc:spChg>
        <pc:spChg chg="add mod">
          <ac:chgData name="Gang Liu" userId="c4dd85b7-3634-4bda-801b-46e8dbbd0b49" providerId="ADAL" clId="{8FC5F3BC-109C-474A-8400-991F68EB9C9E}" dt="2023-02-24T04:51:25.742" v="730" actId="1076"/>
          <ac:spMkLst>
            <pc:docMk/>
            <pc:sldMk cId="117609677" sldId="2147470826"/>
            <ac:spMk id="150" creationId="{06DCBEB2-C2F4-A891-2ED2-B5398339B24A}"/>
          </ac:spMkLst>
        </pc:spChg>
        <pc:spChg chg="add del">
          <ac:chgData name="Gang Liu" userId="c4dd85b7-3634-4bda-801b-46e8dbbd0b49" providerId="ADAL" clId="{8FC5F3BC-109C-474A-8400-991F68EB9C9E}" dt="2023-02-24T04:50:41.535" v="719" actId="478"/>
          <ac:spMkLst>
            <pc:docMk/>
            <pc:sldMk cId="117609677" sldId="2147470826"/>
            <ac:spMk id="155" creationId="{FEEAF8D6-67EC-7ECD-3571-78B00F349325}"/>
          </ac:spMkLst>
        </pc:spChg>
        <pc:spChg chg="add mod">
          <ac:chgData name="Gang Liu" userId="c4dd85b7-3634-4bda-801b-46e8dbbd0b49" providerId="ADAL" clId="{8FC5F3BC-109C-474A-8400-991F68EB9C9E}" dt="2023-02-24T04:51:25.742" v="730" actId="1076"/>
          <ac:spMkLst>
            <pc:docMk/>
            <pc:sldMk cId="117609677" sldId="2147470826"/>
            <ac:spMk id="156" creationId="{738A3808-C39D-AB31-EABF-2EB98FA95D04}"/>
          </ac:spMkLst>
        </pc:spChg>
        <pc:spChg chg="add del">
          <ac:chgData name="Gang Liu" userId="c4dd85b7-3634-4bda-801b-46e8dbbd0b49" providerId="ADAL" clId="{8FC5F3BC-109C-474A-8400-991F68EB9C9E}" dt="2023-02-24T04:50:41.535" v="719" actId="478"/>
          <ac:spMkLst>
            <pc:docMk/>
            <pc:sldMk cId="117609677" sldId="2147470826"/>
            <ac:spMk id="157" creationId="{E73F06B8-9317-1286-E305-FB761C0C124D}"/>
          </ac:spMkLst>
        </pc:spChg>
        <pc:spChg chg="add mod">
          <ac:chgData name="Gang Liu" userId="c4dd85b7-3634-4bda-801b-46e8dbbd0b49" providerId="ADAL" clId="{8FC5F3BC-109C-474A-8400-991F68EB9C9E}" dt="2023-02-24T04:51:25.742" v="730" actId="1076"/>
          <ac:spMkLst>
            <pc:docMk/>
            <pc:sldMk cId="117609677" sldId="2147470826"/>
            <ac:spMk id="160" creationId="{194BC031-5B64-D643-AAAA-EE9F582D208A}"/>
          </ac:spMkLst>
        </pc:spChg>
        <pc:spChg chg="add del mod">
          <ac:chgData name="Gang Liu" userId="c4dd85b7-3634-4bda-801b-46e8dbbd0b49" providerId="ADAL" clId="{8FC5F3BC-109C-474A-8400-991F68EB9C9E}" dt="2023-02-24T05:18:10.805" v="1189" actId="1076"/>
          <ac:spMkLst>
            <pc:docMk/>
            <pc:sldMk cId="117609677" sldId="2147470826"/>
            <ac:spMk id="163" creationId="{06F9F550-3BED-BAC7-0F24-68021FF18459}"/>
          </ac:spMkLst>
        </pc:spChg>
        <pc:spChg chg="add del">
          <ac:chgData name="Gang Liu" userId="c4dd85b7-3634-4bda-801b-46e8dbbd0b49" providerId="ADAL" clId="{8FC5F3BC-109C-474A-8400-991F68EB9C9E}" dt="2023-02-24T04:50:41.535" v="719" actId="478"/>
          <ac:spMkLst>
            <pc:docMk/>
            <pc:sldMk cId="117609677" sldId="2147470826"/>
            <ac:spMk id="164" creationId="{B1055102-7A83-543A-61BB-1140C6DDA2CB}"/>
          </ac:spMkLst>
        </pc:spChg>
        <pc:spChg chg="add mod">
          <ac:chgData name="Gang Liu" userId="c4dd85b7-3634-4bda-801b-46e8dbbd0b49" providerId="ADAL" clId="{8FC5F3BC-109C-474A-8400-991F68EB9C9E}" dt="2023-02-24T05:03:39.874" v="892" actId="1076"/>
          <ac:spMkLst>
            <pc:docMk/>
            <pc:sldMk cId="117609677" sldId="2147470826"/>
            <ac:spMk id="168" creationId="{EAAC8681-2CDB-ECFE-D39C-9B157C3E8099}"/>
          </ac:spMkLst>
        </pc:spChg>
        <pc:spChg chg="add mod">
          <ac:chgData name="Gang Liu" userId="c4dd85b7-3634-4bda-801b-46e8dbbd0b49" providerId="ADAL" clId="{8FC5F3BC-109C-474A-8400-991F68EB9C9E}" dt="2023-02-24T05:02:48.328" v="886" actId="1076"/>
          <ac:spMkLst>
            <pc:docMk/>
            <pc:sldMk cId="117609677" sldId="2147470826"/>
            <ac:spMk id="169" creationId="{CB49F403-7658-6A83-F0F9-2A2A010F015C}"/>
          </ac:spMkLst>
        </pc:spChg>
        <pc:picChg chg="add mod">
          <ac:chgData name="Gang Liu" userId="c4dd85b7-3634-4bda-801b-46e8dbbd0b49" providerId="ADAL" clId="{8FC5F3BC-109C-474A-8400-991F68EB9C9E}" dt="2023-02-24T04:51:25.742" v="730" actId="1076"/>
          <ac:picMkLst>
            <pc:docMk/>
            <pc:sldMk cId="117609677" sldId="2147470826"/>
            <ac:picMk id="6" creationId="{61D172DB-37DF-86E2-25CE-6737E923AE78}"/>
          </ac:picMkLst>
        </pc:picChg>
        <pc:picChg chg="add mod">
          <ac:chgData name="Gang Liu" userId="c4dd85b7-3634-4bda-801b-46e8dbbd0b49" providerId="ADAL" clId="{8FC5F3BC-109C-474A-8400-991F68EB9C9E}" dt="2023-02-24T04:51:25.742" v="730" actId="1076"/>
          <ac:picMkLst>
            <pc:docMk/>
            <pc:sldMk cId="117609677" sldId="2147470826"/>
            <ac:picMk id="8" creationId="{1EA09D9D-BF36-8B71-5942-EBB7FA092488}"/>
          </ac:picMkLst>
        </pc:picChg>
        <pc:picChg chg="add mod">
          <ac:chgData name="Gang Liu" userId="c4dd85b7-3634-4bda-801b-46e8dbbd0b49" providerId="ADAL" clId="{8FC5F3BC-109C-474A-8400-991F68EB9C9E}" dt="2023-02-24T04:51:25.742" v="730" actId="1076"/>
          <ac:picMkLst>
            <pc:docMk/>
            <pc:sldMk cId="117609677" sldId="2147470826"/>
            <ac:picMk id="9" creationId="{1E51D0D7-7422-117D-169F-FEB2859A5B81}"/>
          </ac:picMkLst>
        </pc:picChg>
        <pc:picChg chg="add mod">
          <ac:chgData name="Gang Liu" userId="c4dd85b7-3634-4bda-801b-46e8dbbd0b49" providerId="ADAL" clId="{8FC5F3BC-109C-474A-8400-991F68EB9C9E}" dt="2023-02-24T04:51:25.742" v="730" actId="1076"/>
          <ac:picMkLst>
            <pc:docMk/>
            <pc:sldMk cId="117609677" sldId="2147470826"/>
            <ac:picMk id="10" creationId="{589994A7-85D1-A9C4-8FA2-87BB41B31406}"/>
          </ac:picMkLst>
        </pc:picChg>
        <pc:picChg chg="add mod">
          <ac:chgData name="Gang Liu" userId="c4dd85b7-3634-4bda-801b-46e8dbbd0b49" providerId="ADAL" clId="{8FC5F3BC-109C-474A-8400-991F68EB9C9E}" dt="2023-02-24T04:51:25.742" v="730" actId="1076"/>
          <ac:picMkLst>
            <pc:docMk/>
            <pc:sldMk cId="117609677" sldId="2147470826"/>
            <ac:picMk id="11" creationId="{F518A25B-F13D-FCE4-AE8E-822051855B35}"/>
          </ac:picMkLst>
        </pc:picChg>
        <pc:picChg chg="add mod">
          <ac:chgData name="Gang Liu" userId="c4dd85b7-3634-4bda-801b-46e8dbbd0b49" providerId="ADAL" clId="{8FC5F3BC-109C-474A-8400-991F68EB9C9E}" dt="2023-02-24T04:51:25.742" v="730" actId="1076"/>
          <ac:picMkLst>
            <pc:docMk/>
            <pc:sldMk cId="117609677" sldId="2147470826"/>
            <ac:picMk id="12" creationId="{CCD08F4F-DBE9-67A5-8509-54613B8859AE}"/>
          </ac:picMkLst>
        </pc:picChg>
        <pc:picChg chg="add mod">
          <ac:chgData name="Gang Liu" userId="c4dd85b7-3634-4bda-801b-46e8dbbd0b49" providerId="ADAL" clId="{8FC5F3BC-109C-474A-8400-991F68EB9C9E}" dt="2023-02-24T04:51:25.742" v="730" actId="1076"/>
          <ac:picMkLst>
            <pc:docMk/>
            <pc:sldMk cId="117609677" sldId="2147470826"/>
            <ac:picMk id="13" creationId="{AEE91E5E-0DD7-CA3F-6CD9-F756DE1ACAEF}"/>
          </ac:picMkLst>
        </pc:picChg>
        <pc:picChg chg="add mod">
          <ac:chgData name="Gang Liu" userId="c4dd85b7-3634-4bda-801b-46e8dbbd0b49" providerId="ADAL" clId="{8FC5F3BC-109C-474A-8400-991F68EB9C9E}" dt="2023-02-24T04:51:25.742" v="730" actId="1076"/>
          <ac:picMkLst>
            <pc:docMk/>
            <pc:sldMk cId="117609677" sldId="2147470826"/>
            <ac:picMk id="15" creationId="{FFC2222E-83E7-86FE-794B-3A040FE26411}"/>
          </ac:picMkLst>
        </pc:picChg>
        <pc:picChg chg="add mod">
          <ac:chgData name="Gang Liu" userId="c4dd85b7-3634-4bda-801b-46e8dbbd0b49" providerId="ADAL" clId="{8FC5F3BC-109C-474A-8400-991F68EB9C9E}" dt="2023-02-24T04:51:25.742" v="730" actId="1076"/>
          <ac:picMkLst>
            <pc:docMk/>
            <pc:sldMk cId="117609677" sldId="2147470826"/>
            <ac:picMk id="16" creationId="{E17E575D-965C-6DA4-BEB2-C32B1904F933}"/>
          </ac:picMkLst>
        </pc:picChg>
        <pc:picChg chg="add mod">
          <ac:chgData name="Gang Liu" userId="c4dd85b7-3634-4bda-801b-46e8dbbd0b49" providerId="ADAL" clId="{8FC5F3BC-109C-474A-8400-991F68EB9C9E}" dt="2023-02-24T04:51:25.742" v="730" actId="1076"/>
          <ac:picMkLst>
            <pc:docMk/>
            <pc:sldMk cId="117609677" sldId="2147470826"/>
            <ac:picMk id="17" creationId="{630F8333-F216-7BCA-8CD4-B809DB33A0B4}"/>
          </ac:picMkLst>
        </pc:picChg>
        <pc:picChg chg="add mod">
          <ac:chgData name="Gang Liu" userId="c4dd85b7-3634-4bda-801b-46e8dbbd0b49" providerId="ADAL" clId="{8FC5F3BC-109C-474A-8400-991F68EB9C9E}" dt="2023-02-24T04:51:25.742" v="730" actId="1076"/>
          <ac:picMkLst>
            <pc:docMk/>
            <pc:sldMk cId="117609677" sldId="2147470826"/>
            <ac:picMk id="19" creationId="{F0A53179-58BC-2AF9-BA43-7B0A09E6DF14}"/>
          </ac:picMkLst>
        </pc:picChg>
        <pc:picChg chg="add mod">
          <ac:chgData name="Gang Liu" userId="c4dd85b7-3634-4bda-801b-46e8dbbd0b49" providerId="ADAL" clId="{8FC5F3BC-109C-474A-8400-991F68EB9C9E}" dt="2023-02-24T04:51:25.742" v="730" actId="1076"/>
          <ac:picMkLst>
            <pc:docMk/>
            <pc:sldMk cId="117609677" sldId="2147470826"/>
            <ac:picMk id="20" creationId="{98AD7BA2-759C-FDEE-E36B-557011D0DE14}"/>
          </ac:picMkLst>
        </pc:picChg>
        <pc:picChg chg="add del">
          <ac:chgData name="Gang Liu" userId="c4dd85b7-3634-4bda-801b-46e8dbbd0b49" providerId="ADAL" clId="{8FC5F3BC-109C-474A-8400-991F68EB9C9E}" dt="2023-02-24T04:50:41.535" v="719" actId="478"/>
          <ac:picMkLst>
            <pc:docMk/>
            <pc:sldMk cId="117609677" sldId="2147470826"/>
            <ac:picMk id="24" creationId="{C6745150-DDD7-859E-4CBB-4D73EF5F38CE}"/>
          </ac:picMkLst>
        </pc:picChg>
        <pc:picChg chg="add del">
          <ac:chgData name="Gang Liu" userId="c4dd85b7-3634-4bda-801b-46e8dbbd0b49" providerId="ADAL" clId="{8FC5F3BC-109C-474A-8400-991F68EB9C9E}" dt="2023-02-24T04:50:41.535" v="719" actId="478"/>
          <ac:picMkLst>
            <pc:docMk/>
            <pc:sldMk cId="117609677" sldId="2147470826"/>
            <ac:picMk id="26" creationId="{22962EE6-E2FB-6DDF-461B-CF7F50E17A14}"/>
          </ac:picMkLst>
        </pc:picChg>
        <pc:picChg chg="add del">
          <ac:chgData name="Gang Liu" userId="c4dd85b7-3634-4bda-801b-46e8dbbd0b49" providerId="ADAL" clId="{8FC5F3BC-109C-474A-8400-991F68EB9C9E}" dt="2023-02-24T04:50:41.535" v="719" actId="478"/>
          <ac:picMkLst>
            <pc:docMk/>
            <pc:sldMk cId="117609677" sldId="2147470826"/>
            <ac:picMk id="27" creationId="{6CC6A318-D07F-A10B-AA89-F5D5BBECEDDD}"/>
          </ac:picMkLst>
        </pc:picChg>
        <pc:picChg chg="add del">
          <ac:chgData name="Gang Liu" userId="c4dd85b7-3634-4bda-801b-46e8dbbd0b49" providerId="ADAL" clId="{8FC5F3BC-109C-474A-8400-991F68EB9C9E}" dt="2023-02-24T04:50:41.535" v="719" actId="478"/>
          <ac:picMkLst>
            <pc:docMk/>
            <pc:sldMk cId="117609677" sldId="2147470826"/>
            <ac:picMk id="28" creationId="{4EAD34DC-B3D6-15BD-AA68-617A1190DA62}"/>
          </ac:picMkLst>
        </pc:picChg>
        <pc:picChg chg="add del">
          <ac:chgData name="Gang Liu" userId="c4dd85b7-3634-4bda-801b-46e8dbbd0b49" providerId="ADAL" clId="{8FC5F3BC-109C-474A-8400-991F68EB9C9E}" dt="2023-02-24T04:50:41.535" v="719" actId="478"/>
          <ac:picMkLst>
            <pc:docMk/>
            <pc:sldMk cId="117609677" sldId="2147470826"/>
            <ac:picMk id="29" creationId="{943912BE-9AF1-D546-CC03-2DAD896B77B3}"/>
          </ac:picMkLst>
        </pc:picChg>
        <pc:picChg chg="add mod">
          <ac:chgData name="Gang Liu" userId="c4dd85b7-3634-4bda-801b-46e8dbbd0b49" providerId="ADAL" clId="{8FC5F3BC-109C-474A-8400-991F68EB9C9E}" dt="2023-02-24T04:51:25.742" v="730" actId="1076"/>
          <ac:picMkLst>
            <pc:docMk/>
            <pc:sldMk cId="117609677" sldId="2147470826"/>
            <ac:picMk id="31" creationId="{4345D017-87F8-B9B1-BF25-96D9571CA203}"/>
          </ac:picMkLst>
        </pc:picChg>
        <pc:picChg chg="add mod">
          <ac:chgData name="Gang Liu" userId="c4dd85b7-3634-4bda-801b-46e8dbbd0b49" providerId="ADAL" clId="{8FC5F3BC-109C-474A-8400-991F68EB9C9E}" dt="2023-02-24T04:51:25.742" v="730" actId="1076"/>
          <ac:picMkLst>
            <pc:docMk/>
            <pc:sldMk cId="117609677" sldId="2147470826"/>
            <ac:picMk id="32" creationId="{044EBB03-B047-A6DD-3DF8-991FC6B6BC30}"/>
          </ac:picMkLst>
        </pc:picChg>
        <pc:picChg chg="add del">
          <ac:chgData name="Gang Liu" userId="c4dd85b7-3634-4bda-801b-46e8dbbd0b49" providerId="ADAL" clId="{8FC5F3BC-109C-474A-8400-991F68EB9C9E}" dt="2023-02-24T04:50:41.535" v="719" actId="478"/>
          <ac:picMkLst>
            <pc:docMk/>
            <pc:sldMk cId="117609677" sldId="2147470826"/>
            <ac:picMk id="33" creationId="{5D3DC371-5D20-E606-A935-DE9173182719}"/>
          </ac:picMkLst>
        </pc:picChg>
        <pc:picChg chg="add del">
          <ac:chgData name="Gang Liu" userId="c4dd85b7-3634-4bda-801b-46e8dbbd0b49" providerId="ADAL" clId="{8FC5F3BC-109C-474A-8400-991F68EB9C9E}" dt="2023-02-24T04:50:41.535" v="719" actId="478"/>
          <ac:picMkLst>
            <pc:docMk/>
            <pc:sldMk cId="117609677" sldId="2147470826"/>
            <ac:picMk id="34" creationId="{A9611169-783D-823F-1A2F-34E62E09C13D}"/>
          </ac:picMkLst>
        </pc:picChg>
        <pc:picChg chg="add del">
          <ac:chgData name="Gang Liu" userId="c4dd85b7-3634-4bda-801b-46e8dbbd0b49" providerId="ADAL" clId="{8FC5F3BC-109C-474A-8400-991F68EB9C9E}" dt="2023-02-24T04:50:41.535" v="719" actId="478"/>
          <ac:picMkLst>
            <pc:docMk/>
            <pc:sldMk cId="117609677" sldId="2147470826"/>
            <ac:picMk id="36" creationId="{0E363813-1DF1-A470-BF1B-6AF1EE495131}"/>
          </ac:picMkLst>
        </pc:picChg>
        <pc:picChg chg="add del">
          <ac:chgData name="Gang Liu" userId="c4dd85b7-3634-4bda-801b-46e8dbbd0b49" providerId="ADAL" clId="{8FC5F3BC-109C-474A-8400-991F68EB9C9E}" dt="2023-02-24T04:50:41.535" v="719" actId="478"/>
          <ac:picMkLst>
            <pc:docMk/>
            <pc:sldMk cId="117609677" sldId="2147470826"/>
            <ac:picMk id="39" creationId="{A74B145B-58F9-A284-7D96-CD3C9A8DD9FC}"/>
          </ac:picMkLst>
        </pc:picChg>
        <pc:picChg chg="add del">
          <ac:chgData name="Gang Liu" userId="c4dd85b7-3634-4bda-801b-46e8dbbd0b49" providerId="ADAL" clId="{8FC5F3BC-109C-474A-8400-991F68EB9C9E}" dt="2023-02-24T04:50:41.535" v="719" actId="478"/>
          <ac:picMkLst>
            <pc:docMk/>
            <pc:sldMk cId="117609677" sldId="2147470826"/>
            <ac:picMk id="40" creationId="{954C65EA-2B53-DF07-0F9C-956B80ED10F4}"/>
          </ac:picMkLst>
        </pc:picChg>
        <pc:picChg chg="add del">
          <ac:chgData name="Gang Liu" userId="c4dd85b7-3634-4bda-801b-46e8dbbd0b49" providerId="ADAL" clId="{8FC5F3BC-109C-474A-8400-991F68EB9C9E}" dt="2023-02-24T04:50:41.535" v="719" actId="478"/>
          <ac:picMkLst>
            <pc:docMk/>
            <pc:sldMk cId="117609677" sldId="2147470826"/>
            <ac:picMk id="42" creationId="{A3552773-BB39-8FCE-850F-A1381F6A02C9}"/>
          </ac:picMkLst>
        </pc:picChg>
        <pc:picChg chg="add del">
          <ac:chgData name="Gang Liu" userId="c4dd85b7-3634-4bda-801b-46e8dbbd0b49" providerId="ADAL" clId="{8FC5F3BC-109C-474A-8400-991F68EB9C9E}" dt="2023-02-24T04:50:41.535" v="719" actId="478"/>
          <ac:picMkLst>
            <pc:docMk/>
            <pc:sldMk cId="117609677" sldId="2147470826"/>
            <ac:picMk id="43" creationId="{997A2D26-B21F-CD02-D0E0-8E295F91129E}"/>
          </ac:picMkLst>
        </pc:picChg>
        <pc:picChg chg="add del">
          <ac:chgData name="Gang Liu" userId="c4dd85b7-3634-4bda-801b-46e8dbbd0b49" providerId="ADAL" clId="{8FC5F3BC-109C-474A-8400-991F68EB9C9E}" dt="2023-02-24T04:50:41.535" v="719" actId="478"/>
          <ac:picMkLst>
            <pc:docMk/>
            <pc:sldMk cId="117609677" sldId="2147470826"/>
            <ac:picMk id="50" creationId="{7412F309-85A3-EAA3-492C-802D746797D2}"/>
          </ac:picMkLst>
        </pc:picChg>
        <pc:picChg chg="add del">
          <ac:chgData name="Gang Liu" userId="c4dd85b7-3634-4bda-801b-46e8dbbd0b49" providerId="ADAL" clId="{8FC5F3BC-109C-474A-8400-991F68EB9C9E}" dt="2023-02-24T04:50:41.535" v="719" actId="478"/>
          <ac:picMkLst>
            <pc:docMk/>
            <pc:sldMk cId="117609677" sldId="2147470826"/>
            <ac:picMk id="51" creationId="{B389D01D-1B0E-3FF1-D9E7-4A3E833A927B}"/>
          </ac:picMkLst>
        </pc:picChg>
        <pc:picChg chg="add mod">
          <ac:chgData name="Gang Liu" userId="c4dd85b7-3634-4bda-801b-46e8dbbd0b49" providerId="ADAL" clId="{8FC5F3BC-109C-474A-8400-991F68EB9C9E}" dt="2023-02-24T04:51:25.742" v="730" actId="1076"/>
          <ac:picMkLst>
            <pc:docMk/>
            <pc:sldMk cId="117609677" sldId="2147470826"/>
            <ac:picMk id="55" creationId="{368A50B3-2BDF-250B-1469-5151743274B3}"/>
          </ac:picMkLst>
        </pc:picChg>
        <pc:picChg chg="add del">
          <ac:chgData name="Gang Liu" userId="c4dd85b7-3634-4bda-801b-46e8dbbd0b49" providerId="ADAL" clId="{8FC5F3BC-109C-474A-8400-991F68EB9C9E}" dt="2023-02-24T04:50:41.535" v="719" actId="478"/>
          <ac:picMkLst>
            <pc:docMk/>
            <pc:sldMk cId="117609677" sldId="2147470826"/>
            <ac:picMk id="58" creationId="{9F3715E3-B7B9-EC57-1ADA-DE23026AA96C}"/>
          </ac:picMkLst>
        </pc:picChg>
        <pc:picChg chg="add mod">
          <ac:chgData name="Gang Liu" userId="c4dd85b7-3634-4bda-801b-46e8dbbd0b49" providerId="ADAL" clId="{8FC5F3BC-109C-474A-8400-991F68EB9C9E}" dt="2023-02-24T04:51:25.742" v="730" actId="1076"/>
          <ac:picMkLst>
            <pc:docMk/>
            <pc:sldMk cId="117609677" sldId="2147470826"/>
            <ac:picMk id="59" creationId="{7A8F1875-84B9-F7A2-61D7-182D60042D2B}"/>
          </ac:picMkLst>
        </pc:picChg>
        <pc:picChg chg="add mod">
          <ac:chgData name="Gang Liu" userId="c4dd85b7-3634-4bda-801b-46e8dbbd0b49" providerId="ADAL" clId="{8FC5F3BC-109C-474A-8400-991F68EB9C9E}" dt="2023-02-24T04:51:25.742" v="730" actId="1076"/>
          <ac:picMkLst>
            <pc:docMk/>
            <pc:sldMk cId="117609677" sldId="2147470826"/>
            <ac:picMk id="60" creationId="{402FF142-D321-2D43-D40C-D839CB5AE771}"/>
          </ac:picMkLst>
        </pc:picChg>
        <pc:picChg chg="add mod">
          <ac:chgData name="Gang Liu" userId="c4dd85b7-3634-4bda-801b-46e8dbbd0b49" providerId="ADAL" clId="{8FC5F3BC-109C-474A-8400-991F68EB9C9E}" dt="2023-02-24T04:53:43.363" v="801" actId="1076"/>
          <ac:picMkLst>
            <pc:docMk/>
            <pc:sldMk cId="117609677" sldId="2147470826"/>
            <ac:picMk id="61" creationId="{3FB74DFB-A443-2F99-816B-FBAFD6720BB8}"/>
          </ac:picMkLst>
        </pc:picChg>
        <pc:picChg chg="add mod">
          <ac:chgData name="Gang Liu" userId="c4dd85b7-3634-4bda-801b-46e8dbbd0b49" providerId="ADAL" clId="{8FC5F3BC-109C-474A-8400-991F68EB9C9E}" dt="2023-02-24T04:55:40.836" v="830" actId="1076"/>
          <ac:picMkLst>
            <pc:docMk/>
            <pc:sldMk cId="117609677" sldId="2147470826"/>
            <ac:picMk id="62" creationId="{6BF2DF87-837C-E7A4-371B-00A49D590BE8}"/>
          </ac:picMkLst>
        </pc:picChg>
        <pc:picChg chg="add del">
          <ac:chgData name="Gang Liu" userId="c4dd85b7-3634-4bda-801b-46e8dbbd0b49" providerId="ADAL" clId="{8FC5F3BC-109C-474A-8400-991F68EB9C9E}" dt="2023-02-24T04:50:41.535" v="719" actId="478"/>
          <ac:picMkLst>
            <pc:docMk/>
            <pc:sldMk cId="117609677" sldId="2147470826"/>
            <ac:picMk id="64" creationId="{08CDC988-138E-75CC-595A-69BE1933CECE}"/>
          </ac:picMkLst>
        </pc:picChg>
        <pc:picChg chg="add del">
          <ac:chgData name="Gang Liu" userId="c4dd85b7-3634-4bda-801b-46e8dbbd0b49" providerId="ADAL" clId="{8FC5F3BC-109C-474A-8400-991F68EB9C9E}" dt="2023-02-24T04:50:41.535" v="719" actId="478"/>
          <ac:picMkLst>
            <pc:docMk/>
            <pc:sldMk cId="117609677" sldId="2147470826"/>
            <ac:picMk id="65" creationId="{6D1E67C9-5AD8-39E9-C769-4571324185A5}"/>
          </ac:picMkLst>
        </pc:picChg>
        <pc:picChg chg="add del mod">
          <ac:chgData name="Gang Liu" userId="c4dd85b7-3634-4bda-801b-46e8dbbd0b49" providerId="ADAL" clId="{8FC5F3BC-109C-474A-8400-991F68EB9C9E}" dt="2023-02-24T04:51:12.678" v="726" actId="478"/>
          <ac:picMkLst>
            <pc:docMk/>
            <pc:sldMk cId="117609677" sldId="2147470826"/>
            <ac:picMk id="67" creationId="{51C969EE-6645-E2A5-3335-BFBBA5EED7CC}"/>
          </ac:picMkLst>
        </pc:picChg>
        <pc:picChg chg="add del mod">
          <ac:chgData name="Gang Liu" userId="c4dd85b7-3634-4bda-801b-46e8dbbd0b49" providerId="ADAL" clId="{8FC5F3BC-109C-474A-8400-991F68EB9C9E}" dt="2023-02-24T04:51:12.678" v="726" actId="478"/>
          <ac:picMkLst>
            <pc:docMk/>
            <pc:sldMk cId="117609677" sldId="2147470826"/>
            <ac:picMk id="68" creationId="{FC626EFC-1FA8-F1B7-CE3C-2B31A5FC3164}"/>
          </ac:picMkLst>
        </pc:picChg>
        <pc:picChg chg="add del mod">
          <ac:chgData name="Gang Liu" userId="c4dd85b7-3634-4bda-801b-46e8dbbd0b49" providerId="ADAL" clId="{8FC5F3BC-109C-474A-8400-991F68EB9C9E}" dt="2023-02-24T04:51:12.678" v="726" actId="478"/>
          <ac:picMkLst>
            <pc:docMk/>
            <pc:sldMk cId="117609677" sldId="2147470826"/>
            <ac:picMk id="70" creationId="{6F936EFB-CE93-0A2D-75C5-D4219653AA23}"/>
          </ac:picMkLst>
        </pc:picChg>
        <pc:picChg chg="add del mod">
          <ac:chgData name="Gang Liu" userId="c4dd85b7-3634-4bda-801b-46e8dbbd0b49" providerId="ADAL" clId="{8FC5F3BC-109C-474A-8400-991F68EB9C9E}" dt="2023-02-24T04:51:12.678" v="726" actId="478"/>
          <ac:picMkLst>
            <pc:docMk/>
            <pc:sldMk cId="117609677" sldId="2147470826"/>
            <ac:picMk id="72" creationId="{49665D7D-0CE7-7212-F684-C04CC23FD94A}"/>
          </ac:picMkLst>
        </pc:picChg>
        <pc:picChg chg="add del mod">
          <ac:chgData name="Gang Liu" userId="c4dd85b7-3634-4bda-801b-46e8dbbd0b49" providerId="ADAL" clId="{8FC5F3BC-109C-474A-8400-991F68EB9C9E}" dt="2023-02-24T04:51:12.678" v="726" actId="478"/>
          <ac:picMkLst>
            <pc:docMk/>
            <pc:sldMk cId="117609677" sldId="2147470826"/>
            <ac:picMk id="75" creationId="{6432C9DF-DF24-E6F4-B75E-3B6050136DF2}"/>
          </ac:picMkLst>
        </pc:picChg>
        <pc:picChg chg="add del mod">
          <ac:chgData name="Gang Liu" userId="c4dd85b7-3634-4bda-801b-46e8dbbd0b49" providerId="ADAL" clId="{8FC5F3BC-109C-474A-8400-991F68EB9C9E}" dt="2023-02-24T04:51:12.678" v="726" actId="478"/>
          <ac:picMkLst>
            <pc:docMk/>
            <pc:sldMk cId="117609677" sldId="2147470826"/>
            <ac:picMk id="77" creationId="{1055B158-658C-553E-518E-30D95BD8E13A}"/>
          </ac:picMkLst>
        </pc:picChg>
        <pc:picChg chg="add del mod">
          <ac:chgData name="Gang Liu" userId="c4dd85b7-3634-4bda-801b-46e8dbbd0b49" providerId="ADAL" clId="{8FC5F3BC-109C-474A-8400-991F68EB9C9E}" dt="2023-02-24T04:51:12.678" v="726" actId="478"/>
          <ac:picMkLst>
            <pc:docMk/>
            <pc:sldMk cId="117609677" sldId="2147470826"/>
            <ac:picMk id="78" creationId="{B4384489-26C6-F791-1CAD-9A815AA4800C}"/>
          </ac:picMkLst>
        </pc:picChg>
        <pc:picChg chg="add del mod">
          <ac:chgData name="Gang Liu" userId="c4dd85b7-3634-4bda-801b-46e8dbbd0b49" providerId="ADAL" clId="{8FC5F3BC-109C-474A-8400-991F68EB9C9E}" dt="2023-02-24T04:51:12.678" v="726" actId="478"/>
          <ac:picMkLst>
            <pc:docMk/>
            <pc:sldMk cId="117609677" sldId="2147470826"/>
            <ac:picMk id="82" creationId="{1AF0468A-DBC5-F7C8-9D83-58D5CB2A270F}"/>
          </ac:picMkLst>
        </pc:picChg>
        <pc:picChg chg="add del mod">
          <ac:chgData name="Gang Liu" userId="c4dd85b7-3634-4bda-801b-46e8dbbd0b49" providerId="ADAL" clId="{8FC5F3BC-109C-474A-8400-991F68EB9C9E}" dt="2023-02-24T04:51:12.678" v="726" actId="478"/>
          <ac:picMkLst>
            <pc:docMk/>
            <pc:sldMk cId="117609677" sldId="2147470826"/>
            <ac:picMk id="85" creationId="{B750FC41-514E-8DEC-79C8-ECD06C0460E7}"/>
          </ac:picMkLst>
        </pc:picChg>
        <pc:picChg chg="add del mod">
          <ac:chgData name="Gang Liu" userId="c4dd85b7-3634-4bda-801b-46e8dbbd0b49" providerId="ADAL" clId="{8FC5F3BC-109C-474A-8400-991F68EB9C9E}" dt="2023-02-24T04:51:12.678" v="726" actId="478"/>
          <ac:picMkLst>
            <pc:docMk/>
            <pc:sldMk cId="117609677" sldId="2147470826"/>
            <ac:picMk id="86" creationId="{137E3D72-BC98-409F-AB49-25A60B13BB4E}"/>
          </ac:picMkLst>
        </pc:picChg>
        <pc:picChg chg="add del mod">
          <ac:chgData name="Gang Liu" userId="c4dd85b7-3634-4bda-801b-46e8dbbd0b49" providerId="ADAL" clId="{8FC5F3BC-109C-474A-8400-991F68EB9C9E}" dt="2023-02-24T04:51:12.678" v="726" actId="478"/>
          <ac:picMkLst>
            <pc:docMk/>
            <pc:sldMk cId="117609677" sldId="2147470826"/>
            <ac:picMk id="87" creationId="{580F254F-409D-7BBC-07F4-D0B03345E3A0}"/>
          </ac:picMkLst>
        </pc:picChg>
        <pc:picChg chg="add del">
          <ac:chgData name="Gang Liu" userId="c4dd85b7-3634-4bda-801b-46e8dbbd0b49" providerId="ADAL" clId="{8FC5F3BC-109C-474A-8400-991F68EB9C9E}" dt="2023-02-24T04:50:41.535" v="719" actId="478"/>
          <ac:picMkLst>
            <pc:docMk/>
            <pc:sldMk cId="117609677" sldId="2147470826"/>
            <ac:picMk id="88" creationId="{C6FCC926-1BB0-CE58-8F39-96E3EBE077F1}"/>
          </ac:picMkLst>
        </pc:picChg>
        <pc:picChg chg="add del">
          <ac:chgData name="Gang Liu" userId="c4dd85b7-3634-4bda-801b-46e8dbbd0b49" providerId="ADAL" clId="{8FC5F3BC-109C-474A-8400-991F68EB9C9E}" dt="2023-02-24T04:50:41.535" v="719" actId="478"/>
          <ac:picMkLst>
            <pc:docMk/>
            <pc:sldMk cId="117609677" sldId="2147470826"/>
            <ac:picMk id="92" creationId="{37D1E3EE-640F-24AA-D5E9-D6F96D18FBA5}"/>
          </ac:picMkLst>
        </pc:picChg>
        <pc:picChg chg="add del">
          <ac:chgData name="Gang Liu" userId="c4dd85b7-3634-4bda-801b-46e8dbbd0b49" providerId="ADAL" clId="{8FC5F3BC-109C-474A-8400-991F68EB9C9E}" dt="2023-02-24T04:50:41.535" v="719" actId="478"/>
          <ac:picMkLst>
            <pc:docMk/>
            <pc:sldMk cId="117609677" sldId="2147470826"/>
            <ac:picMk id="93" creationId="{14E492D6-6B40-DEA2-C60E-E0B5232E2088}"/>
          </ac:picMkLst>
        </pc:picChg>
        <pc:picChg chg="add del mod">
          <ac:chgData name="Gang Liu" userId="c4dd85b7-3634-4bda-801b-46e8dbbd0b49" providerId="ADAL" clId="{8FC5F3BC-109C-474A-8400-991F68EB9C9E}" dt="2023-02-24T04:51:12.678" v="726" actId="478"/>
          <ac:picMkLst>
            <pc:docMk/>
            <pc:sldMk cId="117609677" sldId="2147470826"/>
            <ac:picMk id="95" creationId="{7289CAE2-8CB2-7BCF-8B37-B2D4092E07EC}"/>
          </ac:picMkLst>
        </pc:picChg>
        <pc:picChg chg="add del">
          <ac:chgData name="Gang Liu" userId="c4dd85b7-3634-4bda-801b-46e8dbbd0b49" providerId="ADAL" clId="{8FC5F3BC-109C-474A-8400-991F68EB9C9E}" dt="2023-02-24T04:50:41.535" v="719" actId="478"/>
          <ac:picMkLst>
            <pc:docMk/>
            <pc:sldMk cId="117609677" sldId="2147470826"/>
            <ac:picMk id="97" creationId="{364F5044-FC17-00C8-0E27-24DBC2735041}"/>
          </ac:picMkLst>
        </pc:picChg>
        <pc:picChg chg="add del">
          <ac:chgData name="Gang Liu" userId="c4dd85b7-3634-4bda-801b-46e8dbbd0b49" providerId="ADAL" clId="{8FC5F3BC-109C-474A-8400-991F68EB9C9E}" dt="2023-02-24T04:50:41.535" v="719" actId="478"/>
          <ac:picMkLst>
            <pc:docMk/>
            <pc:sldMk cId="117609677" sldId="2147470826"/>
            <ac:picMk id="98" creationId="{731CA2BB-D351-A39E-A010-500466A8F184}"/>
          </ac:picMkLst>
        </pc:picChg>
        <pc:picChg chg="add del">
          <ac:chgData name="Gang Liu" userId="c4dd85b7-3634-4bda-801b-46e8dbbd0b49" providerId="ADAL" clId="{8FC5F3BC-109C-474A-8400-991F68EB9C9E}" dt="2023-02-24T04:50:41.535" v="719" actId="478"/>
          <ac:picMkLst>
            <pc:docMk/>
            <pc:sldMk cId="117609677" sldId="2147470826"/>
            <ac:picMk id="99" creationId="{824072BF-DC37-FA9E-02FF-524C9A667DE3}"/>
          </ac:picMkLst>
        </pc:picChg>
        <pc:picChg chg="add del mod">
          <ac:chgData name="Gang Liu" userId="c4dd85b7-3634-4bda-801b-46e8dbbd0b49" providerId="ADAL" clId="{8FC5F3BC-109C-474A-8400-991F68EB9C9E}" dt="2023-02-24T04:51:12.678" v="726" actId="478"/>
          <ac:picMkLst>
            <pc:docMk/>
            <pc:sldMk cId="117609677" sldId="2147470826"/>
            <ac:picMk id="100" creationId="{0836B466-3404-7B02-DADE-268935359763}"/>
          </ac:picMkLst>
        </pc:picChg>
        <pc:picChg chg="add del">
          <ac:chgData name="Gang Liu" userId="c4dd85b7-3634-4bda-801b-46e8dbbd0b49" providerId="ADAL" clId="{8FC5F3BC-109C-474A-8400-991F68EB9C9E}" dt="2023-02-24T04:50:41.535" v="719" actId="478"/>
          <ac:picMkLst>
            <pc:docMk/>
            <pc:sldMk cId="117609677" sldId="2147470826"/>
            <ac:picMk id="104" creationId="{1353095B-E23D-D370-F81D-A4814E812454}"/>
          </ac:picMkLst>
        </pc:picChg>
        <pc:picChg chg="add del mod">
          <ac:chgData name="Gang Liu" userId="c4dd85b7-3634-4bda-801b-46e8dbbd0b49" providerId="ADAL" clId="{8FC5F3BC-109C-474A-8400-991F68EB9C9E}" dt="2023-02-24T04:51:12.678" v="726" actId="478"/>
          <ac:picMkLst>
            <pc:docMk/>
            <pc:sldMk cId="117609677" sldId="2147470826"/>
            <ac:picMk id="110" creationId="{2A91F673-BDDA-314E-4AC7-3DF303A9FC29}"/>
          </ac:picMkLst>
        </pc:picChg>
        <pc:picChg chg="add del mod">
          <ac:chgData name="Gang Liu" userId="c4dd85b7-3634-4bda-801b-46e8dbbd0b49" providerId="ADAL" clId="{8FC5F3BC-109C-474A-8400-991F68EB9C9E}" dt="2023-02-24T04:51:12.678" v="726" actId="478"/>
          <ac:picMkLst>
            <pc:docMk/>
            <pc:sldMk cId="117609677" sldId="2147470826"/>
            <ac:picMk id="111" creationId="{2BDCC430-A0BB-82EC-FBB8-87AC5B629D34}"/>
          </ac:picMkLst>
        </pc:picChg>
        <pc:picChg chg="add del">
          <ac:chgData name="Gang Liu" userId="c4dd85b7-3634-4bda-801b-46e8dbbd0b49" providerId="ADAL" clId="{8FC5F3BC-109C-474A-8400-991F68EB9C9E}" dt="2023-02-24T04:50:41.535" v="719" actId="478"/>
          <ac:picMkLst>
            <pc:docMk/>
            <pc:sldMk cId="117609677" sldId="2147470826"/>
            <ac:picMk id="118" creationId="{CB843789-3389-72E4-7B23-73437FAE0920}"/>
          </ac:picMkLst>
        </pc:picChg>
        <pc:picChg chg="add del mod">
          <ac:chgData name="Gang Liu" userId="c4dd85b7-3634-4bda-801b-46e8dbbd0b49" providerId="ADAL" clId="{8FC5F3BC-109C-474A-8400-991F68EB9C9E}" dt="2023-02-24T04:51:12.678" v="726" actId="478"/>
          <ac:picMkLst>
            <pc:docMk/>
            <pc:sldMk cId="117609677" sldId="2147470826"/>
            <ac:picMk id="121" creationId="{68D546BC-C980-5661-E95C-43FAF7E0332A}"/>
          </ac:picMkLst>
        </pc:picChg>
        <pc:picChg chg="add mod">
          <ac:chgData name="Gang Liu" userId="c4dd85b7-3634-4bda-801b-46e8dbbd0b49" providerId="ADAL" clId="{8FC5F3BC-109C-474A-8400-991F68EB9C9E}" dt="2023-02-24T04:51:25.742" v="730" actId="1076"/>
          <ac:picMkLst>
            <pc:docMk/>
            <pc:sldMk cId="117609677" sldId="2147470826"/>
            <ac:picMk id="123" creationId="{B3F206FC-89A8-A151-6CBF-96A30FB24AFE}"/>
          </ac:picMkLst>
        </pc:picChg>
        <pc:picChg chg="add mod">
          <ac:chgData name="Gang Liu" userId="c4dd85b7-3634-4bda-801b-46e8dbbd0b49" providerId="ADAL" clId="{8FC5F3BC-109C-474A-8400-991F68EB9C9E}" dt="2023-02-24T04:51:25.742" v="730" actId="1076"/>
          <ac:picMkLst>
            <pc:docMk/>
            <pc:sldMk cId="117609677" sldId="2147470826"/>
            <ac:picMk id="124" creationId="{3FA11712-5401-C199-236B-902D4DC9894F}"/>
          </ac:picMkLst>
        </pc:picChg>
        <pc:picChg chg="add del mod">
          <ac:chgData name="Gang Liu" userId="c4dd85b7-3634-4bda-801b-46e8dbbd0b49" providerId="ADAL" clId="{8FC5F3BC-109C-474A-8400-991F68EB9C9E}" dt="2023-02-24T04:51:09.536" v="723" actId="478"/>
          <ac:picMkLst>
            <pc:docMk/>
            <pc:sldMk cId="117609677" sldId="2147470826"/>
            <ac:picMk id="126" creationId="{C6DFD686-E9F8-3F7A-67A0-2B0528A08486}"/>
          </ac:picMkLst>
        </pc:picChg>
        <pc:picChg chg="add mod">
          <ac:chgData name="Gang Liu" userId="c4dd85b7-3634-4bda-801b-46e8dbbd0b49" providerId="ADAL" clId="{8FC5F3BC-109C-474A-8400-991F68EB9C9E}" dt="2023-02-24T04:51:25.742" v="730" actId="1076"/>
          <ac:picMkLst>
            <pc:docMk/>
            <pc:sldMk cId="117609677" sldId="2147470826"/>
            <ac:picMk id="143" creationId="{CD6E8C8D-A1B6-278C-77B3-8C4AC110C2AC}"/>
          </ac:picMkLst>
        </pc:picChg>
        <pc:picChg chg="add mod">
          <ac:chgData name="Gang Liu" userId="c4dd85b7-3634-4bda-801b-46e8dbbd0b49" providerId="ADAL" clId="{8FC5F3BC-109C-474A-8400-991F68EB9C9E}" dt="2023-02-24T04:51:25.742" v="730" actId="1076"/>
          <ac:picMkLst>
            <pc:docMk/>
            <pc:sldMk cId="117609677" sldId="2147470826"/>
            <ac:picMk id="147" creationId="{54940A3F-632D-9836-560C-27290F3966A0}"/>
          </ac:picMkLst>
        </pc:picChg>
        <pc:picChg chg="add mod">
          <ac:chgData name="Gang Liu" userId="c4dd85b7-3634-4bda-801b-46e8dbbd0b49" providerId="ADAL" clId="{8FC5F3BC-109C-474A-8400-991F68EB9C9E}" dt="2023-02-24T04:51:25.742" v="730" actId="1076"/>
          <ac:picMkLst>
            <pc:docMk/>
            <pc:sldMk cId="117609677" sldId="2147470826"/>
            <ac:picMk id="148" creationId="{5BE7D49D-2DA7-9AEE-9938-868AD7BF6FA6}"/>
          </ac:picMkLst>
        </pc:picChg>
        <pc:picChg chg="add mod">
          <ac:chgData name="Gang Liu" userId="c4dd85b7-3634-4bda-801b-46e8dbbd0b49" providerId="ADAL" clId="{8FC5F3BC-109C-474A-8400-991F68EB9C9E}" dt="2023-02-24T04:51:25.742" v="730" actId="1076"/>
          <ac:picMkLst>
            <pc:docMk/>
            <pc:sldMk cId="117609677" sldId="2147470826"/>
            <ac:picMk id="151" creationId="{88E20A48-55B0-CAE6-9696-6447947A1D87}"/>
          </ac:picMkLst>
        </pc:picChg>
        <pc:picChg chg="add mod">
          <ac:chgData name="Gang Liu" userId="c4dd85b7-3634-4bda-801b-46e8dbbd0b49" providerId="ADAL" clId="{8FC5F3BC-109C-474A-8400-991F68EB9C9E}" dt="2023-02-24T04:51:25.742" v="730" actId="1076"/>
          <ac:picMkLst>
            <pc:docMk/>
            <pc:sldMk cId="117609677" sldId="2147470826"/>
            <ac:picMk id="152" creationId="{62BD135B-5B2E-D1EB-746C-40752E4C7734}"/>
          </ac:picMkLst>
        </pc:picChg>
        <pc:picChg chg="add mod">
          <ac:chgData name="Gang Liu" userId="c4dd85b7-3634-4bda-801b-46e8dbbd0b49" providerId="ADAL" clId="{8FC5F3BC-109C-474A-8400-991F68EB9C9E}" dt="2023-02-24T04:51:25.742" v="730" actId="1076"/>
          <ac:picMkLst>
            <pc:docMk/>
            <pc:sldMk cId="117609677" sldId="2147470826"/>
            <ac:picMk id="153" creationId="{F2398791-3C2D-C449-2477-DEC8B0D87EBF}"/>
          </ac:picMkLst>
        </pc:picChg>
        <pc:picChg chg="add mod">
          <ac:chgData name="Gang Liu" userId="c4dd85b7-3634-4bda-801b-46e8dbbd0b49" providerId="ADAL" clId="{8FC5F3BC-109C-474A-8400-991F68EB9C9E}" dt="2023-02-24T04:51:25.742" v="730" actId="1076"/>
          <ac:picMkLst>
            <pc:docMk/>
            <pc:sldMk cId="117609677" sldId="2147470826"/>
            <ac:picMk id="159" creationId="{FFAD7364-B574-BB89-6FCC-A99D036972C1}"/>
          </ac:picMkLst>
        </pc:picChg>
        <pc:picChg chg="add mod">
          <ac:chgData name="Gang Liu" userId="c4dd85b7-3634-4bda-801b-46e8dbbd0b49" providerId="ADAL" clId="{8FC5F3BC-109C-474A-8400-991F68EB9C9E}" dt="2023-02-24T04:52:06.815" v="742" actId="1076"/>
          <ac:picMkLst>
            <pc:docMk/>
            <pc:sldMk cId="117609677" sldId="2147470826"/>
            <ac:picMk id="170" creationId="{D2933E13-EC0D-7D83-0DAC-0B222337D03B}"/>
          </ac:picMkLst>
        </pc:picChg>
        <pc:picChg chg="add mod">
          <ac:chgData name="Gang Liu" userId="c4dd85b7-3634-4bda-801b-46e8dbbd0b49" providerId="ADAL" clId="{8FC5F3BC-109C-474A-8400-991F68EB9C9E}" dt="2023-02-24T04:52:17.932" v="746" actId="1076"/>
          <ac:picMkLst>
            <pc:docMk/>
            <pc:sldMk cId="117609677" sldId="2147470826"/>
            <ac:picMk id="171" creationId="{9FFFE89C-3C4B-7CFF-B599-644B87F111D1}"/>
          </ac:picMkLst>
        </pc:picChg>
        <pc:picChg chg="add mod">
          <ac:chgData name="Gang Liu" userId="c4dd85b7-3634-4bda-801b-46e8dbbd0b49" providerId="ADAL" clId="{8FC5F3BC-109C-474A-8400-991F68EB9C9E}" dt="2023-02-24T04:53:47.417" v="802" actId="1076"/>
          <ac:picMkLst>
            <pc:docMk/>
            <pc:sldMk cId="117609677" sldId="2147470826"/>
            <ac:picMk id="172" creationId="{1CE5633C-F0C8-C648-64A4-69C2F94D16C7}"/>
          </ac:picMkLst>
        </pc:picChg>
        <pc:picChg chg="add mod">
          <ac:chgData name="Gang Liu" userId="c4dd85b7-3634-4bda-801b-46e8dbbd0b49" providerId="ADAL" clId="{8FC5F3BC-109C-474A-8400-991F68EB9C9E}" dt="2023-02-24T04:53:47.417" v="802" actId="1076"/>
          <ac:picMkLst>
            <pc:docMk/>
            <pc:sldMk cId="117609677" sldId="2147470826"/>
            <ac:picMk id="173" creationId="{F23D51CE-6054-E9CE-2B20-5D0E936F89A2}"/>
          </ac:picMkLst>
        </pc:picChg>
        <pc:cxnChg chg="add mod">
          <ac:chgData name="Gang Liu" userId="c4dd85b7-3634-4bda-801b-46e8dbbd0b49" providerId="ADAL" clId="{8FC5F3BC-109C-474A-8400-991F68EB9C9E}" dt="2023-02-24T04:51:25.742" v="730" actId="1076"/>
          <ac:cxnSpMkLst>
            <pc:docMk/>
            <pc:sldMk cId="117609677" sldId="2147470826"/>
            <ac:cxnSpMk id="37" creationId="{B641A2AD-1B3B-BBC6-7038-04FD07ED4592}"/>
          </ac:cxnSpMkLst>
        </pc:cxnChg>
        <pc:cxnChg chg="add mod">
          <ac:chgData name="Gang Liu" userId="c4dd85b7-3634-4bda-801b-46e8dbbd0b49" providerId="ADAL" clId="{8FC5F3BC-109C-474A-8400-991F68EB9C9E}" dt="2023-02-24T04:51:25.742" v="730" actId="1076"/>
          <ac:cxnSpMkLst>
            <pc:docMk/>
            <pc:sldMk cId="117609677" sldId="2147470826"/>
            <ac:cxnSpMk id="38" creationId="{70B71567-BF0A-4CCB-B631-3E9ACFEF9390}"/>
          </ac:cxnSpMkLst>
        </pc:cxnChg>
        <pc:cxnChg chg="add mod">
          <ac:chgData name="Gang Liu" userId="c4dd85b7-3634-4bda-801b-46e8dbbd0b49" providerId="ADAL" clId="{8FC5F3BC-109C-474A-8400-991F68EB9C9E}" dt="2023-02-24T05:02:17.373" v="876" actId="14100"/>
          <ac:cxnSpMkLst>
            <pc:docMk/>
            <pc:sldMk cId="117609677" sldId="2147470826"/>
            <ac:cxnSpMk id="44" creationId="{813E8323-A077-5532-4FF5-66892E3F51D7}"/>
          </ac:cxnSpMkLst>
        </pc:cxnChg>
        <pc:cxnChg chg="add del">
          <ac:chgData name="Gang Liu" userId="c4dd85b7-3634-4bda-801b-46e8dbbd0b49" providerId="ADAL" clId="{8FC5F3BC-109C-474A-8400-991F68EB9C9E}" dt="2023-02-24T04:50:41.535" v="719" actId="478"/>
          <ac:cxnSpMkLst>
            <pc:docMk/>
            <pc:sldMk cId="117609677" sldId="2147470826"/>
            <ac:cxnSpMk id="52" creationId="{AAA57F6A-1849-5A8E-FDC5-0D310B0024C5}"/>
          </ac:cxnSpMkLst>
        </pc:cxnChg>
        <pc:cxnChg chg="add del">
          <ac:chgData name="Gang Liu" userId="c4dd85b7-3634-4bda-801b-46e8dbbd0b49" providerId="ADAL" clId="{8FC5F3BC-109C-474A-8400-991F68EB9C9E}" dt="2023-02-24T04:50:41.535" v="719" actId="478"/>
          <ac:cxnSpMkLst>
            <pc:docMk/>
            <pc:sldMk cId="117609677" sldId="2147470826"/>
            <ac:cxnSpMk id="53" creationId="{C02528C6-094A-0883-22D1-A23156775F49}"/>
          </ac:cxnSpMkLst>
        </pc:cxnChg>
        <pc:cxnChg chg="add del">
          <ac:chgData name="Gang Liu" userId="c4dd85b7-3634-4bda-801b-46e8dbbd0b49" providerId="ADAL" clId="{8FC5F3BC-109C-474A-8400-991F68EB9C9E}" dt="2023-02-24T04:50:41.535" v="719" actId="478"/>
          <ac:cxnSpMkLst>
            <pc:docMk/>
            <pc:sldMk cId="117609677" sldId="2147470826"/>
            <ac:cxnSpMk id="54" creationId="{26699E70-0925-E852-4A35-A35A10419B4C}"/>
          </ac:cxnSpMkLst>
        </pc:cxnChg>
        <pc:cxnChg chg="add del">
          <ac:chgData name="Gang Liu" userId="c4dd85b7-3634-4bda-801b-46e8dbbd0b49" providerId="ADAL" clId="{8FC5F3BC-109C-474A-8400-991F68EB9C9E}" dt="2023-02-24T04:50:41.535" v="719" actId="478"/>
          <ac:cxnSpMkLst>
            <pc:docMk/>
            <pc:sldMk cId="117609677" sldId="2147470826"/>
            <ac:cxnSpMk id="89" creationId="{A3A62BBF-D60A-C6F6-FBDB-C0146E68A597}"/>
          </ac:cxnSpMkLst>
        </pc:cxnChg>
        <pc:cxnChg chg="add del">
          <ac:chgData name="Gang Liu" userId="c4dd85b7-3634-4bda-801b-46e8dbbd0b49" providerId="ADAL" clId="{8FC5F3BC-109C-474A-8400-991F68EB9C9E}" dt="2023-02-24T04:50:41.535" v="719" actId="478"/>
          <ac:cxnSpMkLst>
            <pc:docMk/>
            <pc:sldMk cId="117609677" sldId="2147470826"/>
            <ac:cxnSpMk id="90" creationId="{0E3BCA9B-2328-29CA-5E01-1E8DC45510ED}"/>
          </ac:cxnSpMkLst>
        </pc:cxnChg>
        <pc:cxnChg chg="add del">
          <ac:chgData name="Gang Liu" userId="c4dd85b7-3634-4bda-801b-46e8dbbd0b49" providerId="ADAL" clId="{8FC5F3BC-109C-474A-8400-991F68EB9C9E}" dt="2023-02-24T04:50:41.535" v="719" actId="478"/>
          <ac:cxnSpMkLst>
            <pc:docMk/>
            <pc:sldMk cId="117609677" sldId="2147470826"/>
            <ac:cxnSpMk id="103" creationId="{9F3C3B46-FF02-344C-9DB3-88E0805ECF29}"/>
          </ac:cxnSpMkLst>
        </pc:cxnChg>
        <pc:cxnChg chg="add del">
          <ac:chgData name="Gang Liu" userId="c4dd85b7-3634-4bda-801b-46e8dbbd0b49" providerId="ADAL" clId="{8FC5F3BC-109C-474A-8400-991F68EB9C9E}" dt="2023-02-24T04:50:41.535" v="719" actId="478"/>
          <ac:cxnSpMkLst>
            <pc:docMk/>
            <pc:sldMk cId="117609677" sldId="2147470826"/>
            <ac:cxnSpMk id="106" creationId="{D465D704-2402-AD29-AB72-B13A03EE678E}"/>
          </ac:cxnSpMkLst>
        </pc:cxnChg>
        <pc:cxnChg chg="add del">
          <ac:chgData name="Gang Liu" userId="c4dd85b7-3634-4bda-801b-46e8dbbd0b49" providerId="ADAL" clId="{8FC5F3BC-109C-474A-8400-991F68EB9C9E}" dt="2023-02-24T04:50:41.535" v="719" actId="478"/>
          <ac:cxnSpMkLst>
            <pc:docMk/>
            <pc:sldMk cId="117609677" sldId="2147470826"/>
            <ac:cxnSpMk id="107" creationId="{289F1E4B-7F66-8856-8172-87D420A5BEE8}"/>
          </ac:cxnSpMkLst>
        </pc:cxnChg>
        <pc:cxnChg chg="add del">
          <ac:chgData name="Gang Liu" userId="c4dd85b7-3634-4bda-801b-46e8dbbd0b49" providerId="ADAL" clId="{8FC5F3BC-109C-474A-8400-991F68EB9C9E}" dt="2023-02-24T04:50:41.535" v="719" actId="478"/>
          <ac:cxnSpMkLst>
            <pc:docMk/>
            <pc:sldMk cId="117609677" sldId="2147470826"/>
            <ac:cxnSpMk id="108" creationId="{7E5409B5-A89E-3872-B2AF-D5C76927DC9F}"/>
          </ac:cxnSpMkLst>
        </pc:cxnChg>
        <pc:cxnChg chg="add del">
          <ac:chgData name="Gang Liu" userId="c4dd85b7-3634-4bda-801b-46e8dbbd0b49" providerId="ADAL" clId="{8FC5F3BC-109C-474A-8400-991F68EB9C9E}" dt="2023-02-24T04:50:41.535" v="719" actId="478"/>
          <ac:cxnSpMkLst>
            <pc:docMk/>
            <pc:sldMk cId="117609677" sldId="2147470826"/>
            <ac:cxnSpMk id="109" creationId="{0BD46279-97EB-FD65-57EC-4E55F81592C7}"/>
          </ac:cxnSpMkLst>
        </pc:cxnChg>
        <pc:cxnChg chg="add del">
          <ac:chgData name="Gang Liu" userId="c4dd85b7-3634-4bda-801b-46e8dbbd0b49" providerId="ADAL" clId="{8FC5F3BC-109C-474A-8400-991F68EB9C9E}" dt="2023-02-24T04:50:41.535" v="719" actId="478"/>
          <ac:cxnSpMkLst>
            <pc:docMk/>
            <pc:sldMk cId="117609677" sldId="2147470826"/>
            <ac:cxnSpMk id="113" creationId="{5DE63615-023B-8B14-5EC7-F0374BBDEB34}"/>
          </ac:cxnSpMkLst>
        </pc:cxnChg>
        <pc:cxnChg chg="add del mod">
          <ac:chgData name="Gang Liu" userId="c4dd85b7-3634-4bda-801b-46e8dbbd0b49" providerId="ADAL" clId="{8FC5F3BC-109C-474A-8400-991F68EB9C9E}" dt="2023-02-24T04:51:12.678" v="726" actId="478"/>
          <ac:cxnSpMkLst>
            <pc:docMk/>
            <pc:sldMk cId="117609677" sldId="2147470826"/>
            <ac:cxnSpMk id="129" creationId="{B9BCD01E-B740-580A-3093-33C719FCF71B}"/>
          </ac:cxnSpMkLst>
        </pc:cxnChg>
        <pc:cxnChg chg="add del mod">
          <ac:chgData name="Gang Liu" userId="c4dd85b7-3634-4bda-801b-46e8dbbd0b49" providerId="ADAL" clId="{8FC5F3BC-109C-474A-8400-991F68EB9C9E}" dt="2023-02-24T04:51:12.678" v="726" actId="478"/>
          <ac:cxnSpMkLst>
            <pc:docMk/>
            <pc:sldMk cId="117609677" sldId="2147470826"/>
            <ac:cxnSpMk id="130" creationId="{C2B2E464-77F0-48B8-A5BD-FF6C871DDA92}"/>
          </ac:cxnSpMkLst>
        </pc:cxnChg>
        <pc:cxnChg chg="add del mod">
          <ac:chgData name="Gang Liu" userId="c4dd85b7-3634-4bda-801b-46e8dbbd0b49" providerId="ADAL" clId="{8FC5F3BC-109C-474A-8400-991F68EB9C9E}" dt="2023-02-24T04:51:12.678" v="726" actId="478"/>
          <ac:cxnSpMkLst>
            <pc:docMk/>
            <pc:sldMk cId="117609677" sldId="2147470826"/>
            <ac:cxnSpMk id="132" creationId="{B20BB914-3C7F-0942-A0CC-BFDDCD4E2042}"/>
          </ac:cxnSpMkLst>
        </pc:cxnChg>
        <pc:cxnChg chg="add del mod">
          <ac:chgData name="Gang Liu" userId="c4dd85b7-3634-4bda-801b-46e8dbbd0b49" providerId="ADAL" clId="{8FC5F3BC-109C-474A-8400-991F68EB9C9E}" dt="2023-02-24T04:51:12.678" v="726" actId="478"/>
          <ac:cxnSpMkLst>
            <pc:docMk/>
            <pc:sldMk cId="117609677" sldId="2147470826"/>
            <ac:cxnSpMk id="133" creationId="{BA0E225C-7F5E-50E2-D3DF-ED3E39CB75E2}"/>
          </ac:cxnSpMkLst>
        </pc:cxnChg>
        <pc:cxnChg chg="add del mod">
          <ac:chgData name="Gang Liu" userId="c4dd85b7-3634-4bda-801b-46e8dbbd0b49" providerId="ADAL" clId="{8FC5F3BC-109C-474A-8400-991F68EB9C9E}" dt="2023-02-24T04:51:07.565" v="721" actId="478"/>
          <ac:cxnSpMkLst>
            <pc:docMk/>
            <pc:sldMk cId="117609677" sldId="2147470826"/>
            <ac:cxnSpMk id="135" creationId="{9D9E704F-7788-F692-1E9E-F361549D8986}"/>
          </ac:cxnSpMkLst>
        </pc:cxnChg>
        <pc:cxnChg chg="add del mod">
          <ac:chgData name="Gang Liu" userId="c4dd85b7-3634-4bda-801b-46e8dbbd0b49" providerId="ADAL" clId="{8FC5F3BC-109C-474A-8400-991F68EB9C9E}" dt="2023-02-24T04:51:08.810" v="722" actId="478"/>
          <ac:cxnSpMkLst>
            <pc:docMk/>
            <pc:sldMk cId="117609677" sldId="2147470826"/>
            <ac:cxnSpMk id="136" creationId="{EF2D5222-47F8-409F-A0D8-4D4A85AD9B3F}"/>
          </ac:cxnSpMkLst>
        </pc:cxnChg>
        <pc:cxnChg chg="add del mod">
          <ac:chgData name="Gang Liu" userId="c4dd85b7-3634-4bda-801b-46e8dbbd0b49" providerId="ADAL" clId="{8FC5F3BC-109C-474A-8400-991F68EB9C9E}" dt="2023-02-24T04:51:12.678" v="726" actId="478"/>
          <ac:cxnSpMkLst>
            <pc:docMk/>
            <pc:sldMk cId="117609677" sldId="2147470826"/>
            <ac:cxnSpMk id="137" creationId="{A778469A-77DC-1E1B-CDF6-677892B6D76D}"/>
          </ac:cxnSpMkLst>
        </pc:cxnChg>
        <pc:cxnChg chg="add del mod">
          <ac:chgData name="Gang Liu" userId="c4dd85b7-3634-4bda-801b-46e8dbbd0b49" providerId="ADAL" clId="{8FC5F3BC-109C-474A-8400-991F68EB9C9E}" dt="2023-02-24T04:51:12.678" v="726" actId="478"/>
          <ac:cxnSpMkLst>
            <pc:docMk/>
            <pc:sldMk cId="117609677" sldId="2147470826"/>
            <ac:cxnSpMk id="138" creationId="{46A46EB0-2F3A-1B02-EBEB-EC0312081895}"/>
          </ac:cxnSpMkLst>
        </pc:cxnChg>
        <pc:cxnChg chg="add del mod">
          <ac:chgData name="Gang Liu" userId="c4dd85b7-3634-4bda-801b-46e8dbbd0b49" providerId="ADAL" clId="{8FC5F3BC-109C-474A-8400-991F68EB9C9E}" dt="2023-02-24T04:51:10.235" v="724" actId="478"/>
          <ac:cxnSpMkLst>
            <pc:docMk/>
            <pc:sldMk cId="117609677" sldId="2147470826"/>
            <ac:cxnSpMk id="139" creationId="{89F28F02-7E59-0D25-0708-E9F3BD386D5E}"/>
          </ac:cxnSpMkLst>
        </pc:cxnChg>
        <pc:cxnChg chg="add mod">
          <ac:chgData name="Gang Liu" userId="c4dd85b7-3634-4bda-801b-46e8dbbd0b49" providerId="ADAL" clId="{8FC5F3BC-109C-474A-8400-991F68EB9C9E}" dt="2023-02-24T04:51:25.742" v="730" actId="1076"/>
          <ac:cxnSpMkLst>
            <pc:docMk/>
            <pc:sldMk cId="117609677" sldId="2147470826"/>
            <ac:cxnSpMk id="144" creationId="{BC72867A-4BBE-3003-C533-27764F5EE8F0}"/>
          </ac:cxnSpMkLst>
        </pc:cxnChg>
        <pc:cxnChg chg="add mod">
          <ac:chgData name="Gang Liu" userId="c4dd85b7-3634-4bda-801b-46e8dbbd0b49" providerId="ADAL" clId="{8FC5F3BC-109C-474A-8400-991F68EB9C9E}" dt="2023-02-24T04:51:25.742" v="730" actId="1076"/>
          <ac:cxnSpMkLst>
            <pc:docMk/>
            <pc:sldMk cId="117609677" sldId="2147470826"/>
            <ac:cxnSpMk id="145" creationId="{87ADDBD7-8F80-BE54-4256-FB8CA88AC69B}"/>
          </ac:cxnSpMkLst>
        </pc:cxnChg>
        <pc:cxnChg chg="add del">
          <ac:chgData name="Gang Liu" userId="c4dd85b7-3634-4bda-801b-46e8dbbd0b49" providerId="ADAL" clId="{8FC5F3BC-109C-474A-8400-991F68EB9C9E}" dt="2023-02-24T04:50:41.535" v="719" actId="478"/>
          <ac:cxnSpMkLst>
            <pc:docMk/>
            <pc:sldMk cId="117609677" sldId="2147470826"/>
            <ac:cxnSpMk id="149" creationId="{1FE191FE-74E6-53AD-2B32-159023E3FCFA}"/>
          </ac:cxnSpMkLst>
        </pc:cxnChg>
        <pc:cxnChg chg="add del">
          <ac:chgData name="Gang Liu" userId="c4dd85b7-3634-4bda-801b-46e8dbbd0b49" providerId="ADAL" clId="{8FC5F3BC-109C-474A-8400-991F68EB9C9E}" dt="2023-02-24T04:50:41.535" v="719" actId="478"/>
          <ac:cxnSpMkLst>
            <pc:docMk/>
            <pc:sldMk cId="117609677" sldId="2147470826"/>
            <ac:cxnSpMk id="154" creationId="{E4A895A5-2A64-4BEE-1446-C1955EF9EA22}"/>
          </ac:cxnSpMkLst>
        </pc:cxnChg>
        <pc:cxnChg chg="add mod">
          <ac:chgData name="Gang Liu" userId="c4dd85b7-3634-4bda-801b-46e8dbbd0b49" providerId="ADAL" clId="{8FC5F3BC-109C-474A-8400-991F68EB9C9E}" dt="2023-02-24T04:51:25.742" v="730" actId="1076"/>
          <ac:cxnSpMkLst>
            <pc:docMk/>
            <pc:sldMk cId="117609677" sldId="2147470826"/>
            <ac:cxnSpMk id="158" creationId="{45F676BB-E64C-A7B5-8FC1-CC58392C6F9C}"/>
          </ac:cxnSpMkLst>
        </pc:cxnChg>
        <pc:cxnChg chg="add mod">
          <ac:chgData name="Gang Liu" userId="c4dd85b7-3634-4bda-801b-46e8dbbd0b49" providerId="ADAL" clId="{8FC5F3BC-109C-474A-8400-991F68EB9C9E}" dt="2023-02-24T04:51:25.742" v="730" actId="1076"/>
          <ac:cxnSpMkLst>
            <pc:docMk/>
            <pc:sldMk cId="117609677" sldId="2147470826"/>
            <ac:cxnSpMk id="161" creationId="{BE92D123-C0C7-5CCC-B37D-2830777075FB}"/>
          </ac:cxnSpMkLst>
        </pc:cxnChg>
        <pc:cxnChg chg="add mod">
          <ac:chgData name="Gang Liu" userId="c4dd85b7-3634-4bda-801b-46e8dbbd0b49" providerId="ADAL" clId="{8FC5F3BC-109C-474A-8400-991F68EB9C9E}" dt="2023-02-24T04:51:25.742" v="730" actId="1076"/>
          <ac:cxnSpMkLst>
            <pc:docMk/>
            <pc:sldMk cId="117609677" sldId="2147470826"/>
            <ac:cxnSpMk id="162" creationId="{FC0CD84B-0C21-7EB2-E12F-E65520DBE2F2}"/>
          </ac:cxnSpMkLst>
        </pc:cxnChg>
        <pc:cxnChg chg="add mod">
          <ac:chgData name="Gang Liu" userId="c4dd85b7-3634-4bda-801b-46e8dbbd0b49" providerId="ADAL" clId="{8FC5F3BC-109C-474A-8400-991F68EB9C9E}" dt="2023-02-24T04:51:25.742" v="730" actId="1076"/>
          <ac:cxnSpMkLst>
            <pc:docMk/>
            <pc:sldMk cId="117609677" sldId="2147470826"/>
            <ac:cxnSpMk id="165" creationId="{D1F6BE42-8878-A5E1-B1DE-F5656E2CFD9C}"/>
          </ac:cxnSpMkLst>
        </pc:cxnChg>
        <pc:cxnChg chg="add mod">
          <ac:chgData name="Gang Liu" userId="c4dd85b7-3634-4bda-801b-46e8dbbd0b49" providerId="ADAL" clId="{8FC5F3BC-109C-474A-8400-991F68EB9C9E}" dt="2023-02-24T04:51:25.742" v="730" actId="1076"/>
          <ac:cxnSpMkLst>
            <pc:docMk/>
            <pc:sldMk cId="117609677" sldId="2147470826"/>
            <ac:cxnSpMk id="166" creationId="{9832493B-6A5B-282E-BFFB-E3C5B578F914}"/>
          </ac:cxnSpMkLst>
        </pc:cxnChg>
        <pc:cxnChg chg="add mod">
          <ac:chgData name="Gang Liu" userId="c4dd85b7-3634-4bda-801b-46e8dbbd0b49" providerId="ADAL" clId="{8FC5F3BC-109C-474A-8400-991F68EB9C9E}" dt="2023-02-24T04:51:25.742" v="730" actId="1076"/>
          <ac:cxnSpMkLst>
            <pc:docMk/>
            <pc:sldMk cId="117609677" sldId="2147470826"/>
            <ac:cxnSpMk id="167" creationId="{B27F7085-D73A-BA56-E70E-71C40D2674F0}"/>
          </ac:cxnSpMkLst>
        </pc:cxnChg>
        <pc:cxnChg chg="add del mod">
          <ac:chgData name="Gang Liu" userId="c4dd85b7-3634-4bda-801b-46e8dbbd0b49" providerId="ADAL" clId="{8FC5F3BC-109C-474A-8400-991F68EB9C9E}" dt="2023-02-24T04:54:20.150" v="807" actId="478"/>
          <ac:cxnSpMkLst>
            <pc:docMk/>
            <pc:sldMk cId="117609677" sldId="2147470826"/>
            <ac:cxnSpMk id="174" creationId="{B189744B-B0E0-DBB8-574D-80E209FB8B8F}"/>
          </ac:cxnSpMkLst>
        </pc:cxnChg>
        <pc:cxnChg chg="add del mod">
          <ac:chgData name="Gang Liu" userId="c4dd85b7-3634-4bda-801b-46e8dbbd0b49" providerId="ADAL" clId="{8FC5F3BC-109C-474A-8400-991F68EB9C9E}" dt="2023-02-24T04:55:03.452" v="820" actId="478"/>
          <ac:cxnSpMkLst>
            <pc:docMk/>
            <pc:sldMk cId="117609677" sldId="2147470826"/>
            <ac:cxnSpMk id="178" creationId="{C26DCEB0-B04F-930F-6C39-9BB4B5C25662}"/>
          </ac:cxnSpMkLst>
        </pc:cxnChg>
        <pc:cxnChg chg="add del mod">
          <ac:chgData name="Gang Liu" userId="c4dd85b7-3634-4bda-801b-46e8dbbd0b49" providerId="ADAL" clId="{8FC5F3BC-109C-474A-8400-991F68EB9C9E}" dt="2023-02-24T04:54:19.508" v="806" actId="478"/>
          <ac:cxnSpMkLst>
            <pc:docMk/>
            <pc:sldMk cId="117609677" sldId="2147470826"/>
            <ac:cxnSpMk id="186" creationId="{27769E5F-8F9E-B2F1-F1DF-A365B6E309AA}"/>
          </ac:cxnSpMkLst>
        </pc:cxnChg>
        <pc:cxnChg chg="add del mod">
          <ac:chgData name="Gang Liu" userId="c4dd85b7-3634-4bda-801b-46e8dbbd0b49" providerId="ADAL" clId="{8FC5F3BC-109C-474A-8400-991F68EB9C9E}" dt="2023-02-24T04:55:04.348" v="821" actId="478"/>
          <ac:cxnSpMkLst>
            <pc:docMk/>
            <pc:sldMk cId="117609677" sldId="2147470826"/>
            <ac:cxnSpMk id="188" creationId="{ECB420C1-7C88-E4F4-FD37-65B35D1103C6}"/>
          </ac:cxnSpMkLst>
        </pc:cxnChg>
        <pc:cxnChg chg="add mod">
          <ac:chgData name="Gang Liu" userId="c4dd85b7-3634-4bda-801b-46e8dbbd0b49" providerId="ADAL" clId="{8FC5F3BC-109C-474A-8400-991F68EB9C9E}" dt="2023-02-24T04:55:12.625" v="824" actId="13822"/>
          <ac:cxnSpMkLst>
            <pc:docMk/>
            <pc:sldMk cId="117609677" sldId="2147470826"/>
            <ac:cxnSpMk id="199" creationId="{932C2F1E-85AD-186E-FF98-81A71A74ED7D}"/>
          </ac:cxnSpMkLst>
        </pc:cxnChg>
        <pc:cxnChg chg="add mod">
          <ac:chgData name="Gang Liu" userId="c4dd85b7-3634-4bda-801b-46e8dbbd0b49" providerId="ADAL" clId="{8FC5F3BC-109C-474A-8400-991F68EB9C9E}" dt="2023-02-24T05:01:56.596" v="875" actId="1582"/>
          <ac:cxnSpMkLst>
            <pc:docMk/>
            <pc:sldMk cId="117609677" sldId="2147470826"/>
            <ac:cxnSpMk id="202" creationId="{F6CC38C6-D602-F2D6-7D36-A4E7026ABA7C}"/>
          </ac:cxnSpMkLst>
        </pc:cxnChg>
        <pc:cxnChg chg="add mod">
          <ac:chgData name="Gang Liu" userId="c4dd85b7-3634-4bda-801b-46e8dbbd0b49" providerId="ADAL" clId="{8FC5F3BC-109C-474A-8400-991F68EB9C9E}" dt="2023-02-24T05:02:59.660" v="887" actId="693"/>
          <ac:cxnSpMkLst>
            <pc:docMk/>
            <pc:sldMk cId="117609677" sldId="2147470826"/>
            <ac:cxnSpMk id="206" creationId="{AC76A3BB-9A94-539A-8969-3D333AFD14B6}"/>
          </ac:cxnSpMkLst>
        </pc:cxnChg>
        <pc:cxnChg chg="add mod">
          <ac:chgData name="Gang Liu" userId="c4dd85b7-3634-4bda-801b-46e8dbbd0b49" providerId="ADAL" clId="{8FC5F3BC-109C-474A-8400-991F68EB9C9E}" dt="2023-02-24T05:03:04.209" v="888" actId="108"/>
          <ac:cxnSpMkLst>
            <pc:docMk/>
            <pc:sldMk cId="117609677" sldId="2147470826"/>
            <ac:cxnSpMk id="209" creationId="{9F0D5A2C-AF80-30E9-55D1-FA02D00D2945}"/>
          </ac:cxnSpMkLst>
        </pc:cxnChg>
      </pc:sldChg>
      <pc:sldChg chg="modSp add mod">
        <pc:chgData name="Gang Liu" userId="c4dd85b7-3634-4bda-801b-46e8dbbd0b49" providerId="ADAL" clId="{8FC5F3BC-109C-474A-8400-991F68EB9C9E}" dt="2023-02-24T05:08:03.871" v="934" actId="20577"/>
        <pc:sldMkLst>
          <pc:docMk/>
          <pc:sldMk cId="2438694390" sldId="2147470827"/>
        </pc:sldMkLst>
        <pc:graphicFrameChg chg="mod modGraphic">
          <ac:chgData name="Gang Liu" userId="c4dd85b7-3634-4bda-801b-46e8dbbd0b49" providerId="ADAL" clId="{8FC5F3BC-109C-474A-8400-991F68EB9C9E}" dt="2023-02-24T05:08:03.871" v="934" actId="20577"/>
          <ac:graphicFrameMkLst>
            <pc:docMk/>
            <pc:sldMk cId="2438694390" sldId="2147470827"/>
            <ac:graphicFrameMk id="2" creationId="{BCFEBB2A-7D72-E411-39FD-7B6B3B733B6D}"/>
          </ac:graphicFrameMkLst>
        </pc:graphicFrameChg>
      </pc:sldChg>
      <pc:sldMasterChg chg="delSldLayout">
        <pc:chgData name="Gang Liu" userId="c4dd85b7-3634-4bda-801b-46e8dbbd0b49" providerId="ADAL" clId="{8FC5F3BC-109C-474A-8400-991F68EB9C9E}" dt="2023-02-24T04:06:14.406" v="42" actId="2696"/>
        <pc:sldMasterMkLst>
          <pc:docMk/>
          <pc:sldMasterMk cId="0" sldId="2147483648"/>
        </pc:sldMasterMkLst>
        <pc:sldLayoutChg chg="del">
          <pc:chgData name="Gang Liu" userId="c4dd85b7-3634-4bda-801b-46e8dbbd0b49" providerId="ADAL" clId="{8FC5F3BC-109C-474A-8400-991F68EB9C9E}" dt="2023-02-24T04:06:14.406" v="42" actId="2696"/>
          <pc:sldLayoutMkLst>
            <pc:docMk/>
            <pc:sldMasterMk cId="0" sldId="2147483648"/>
            <pc:sldLayoutMk cId="642869250" sldId="2147483672"/>
          </pc:sldLayoutMkLst>
        </pc:sldLayoutChg>
        <pc:sldLayoutChg chg="del">
          <pc:chgData name="Gang Liu" userId="c4dd85b7-3634-4bda-801b-46e8dbbd0b49" providerId="ADAL" clId="{8FC5F3BC-109C-474A-8400-991F68EB9C9E}" dt="2023-02-24T03:28:18.694" v="34" actId="2696"/>
          <pc:sldLayoutMkLst>
            <pc:docMk/>
            <pc:sldMasterMk cId="0" sldId="2147483648"/>
            <pc:sldLayoutMk cId="2706647933" sldId="2147483674"/>
          </pc:sldLayoutMkLst>
        </pc:sldLayoutChg>
      </pc:sldMasterChg>
    </pc:docChg>
  </pc:docChgLst>
  <pc:docChgLst>
    <pc:chgData name="Gang Liu" userId="c4dd85b7-3634-4bda-801b-46e8dbbd0b49" providerId="ADAL" clId="{05826763-F891-4437-A198-823A87245FB8}"/>
    <pc:docChg chg="undo custSel addSld delSld modSld sldOrd">
      <pc:chgData name="Gang Liu" userId="c4dd85b7-3634-4bda-801b-46e8dbbd0b49" providerId="ADAL" clId="{05826763-F891-4437-A198-823A87245FB8}" dt="2023-11-22T08:48:27.142" v="4386" actId="20577"/>
      <pc:docMkLst>
        <pc:docMk/>
      </pc:docMkLst>
      <pc:sldChg chg="addSp delSp modSp mod">
        <pc:chgData name="Gang Liu" userId="c4dd85b7-3634-4bda-801b-46e8dbbd0b49" providerId="ADAL" clId="{05826763-F891-4437-A198-823A87245FB8}" dt="2023-11-22T02:50:31.952" v="670" actId="20577"/>
        <pc:sldMkLst>
          <pc:docMk/>
          <pc:sldMk cId="1840217378" sldId="485"/>
        </pc:sldMkLst>
        <pc:spChg chg="mod">
          <ac:chgData name="Gang Liu" userId="c4dd85b7-3634-4bda-801b-46e8dbbd0b49" providerId="ADAL" clId="{05826763-F891-4437-A198-823A87245FB8}" dt="2023-11-22T02:00:14.327" v="45" actId="1076"/>
          <ac:spMkLst>
            <pc:docMk/>
            <pc:sldMk cId="1840217378" sldId="485"/>
            <ac:spMk id="3" creationId="{4B2AFBF6-7E23-B595-65C6-870B9B2BDD3D}"/>
          </ac:spMkLst>
        </pc:spChg>
        <pc:spChg chg="del">
          <ac:chgData name="Gang Liu" userId="c4dd85b7-3634-4bda-801b-46e8dbbd0b49" providerId="ADAL" clId="{05826763-F891-4437-A198-823A87245FB8}" dt="2023-11-22T02:00:58.685" v="59" actId="478"/>
          <ac:spMkLst>
            <pc:docMk/>
            <pc:sldMk cId="1840217378" sldId="485"/>
            <ac:spMk id="6" creationId="{B33E3A2E-B68B-5786-27C7-7AAAEB650486}"/>
          </ac:spMkLst>
        </pc:spChg>
        <pc:spChg chg="del">
          <ac:chgData name="Gang Liu" userId="c4dd85b7-3634-4bda-801b-46e8dbbd0b49" providerId="ADAL" clId="{05826763-F891-4437-A198-823A87245FB8}" dt="2023-11-22T01:59:12.724" v="11" actId="478"/>
          <ac:spMkLst>
            <pc:docMk/>
            <pc:sldMk cId="1840217378" sldId="485"/>
            <ac:spMk id="11" creationId="{8294BBE0-15A3-7D59-6081-982A74A4CAA6}"/>
          </ac:spMkLst>
        </pc:spChg>
        <pc:spChg chg="mod">
          <ac:chgData name="Gang Liu" userId="c4dd85b7-3634-4bda-801b-46e8dbbd0b49" providerId="ADAL" clId="{05826763-F891-4437-A198-823A87245FB8}" dt="2023-11-22T02:00:51.750" v="57" actId="14100"/>
          <ac:spMkLst>
            <pc:docMk/>
            <pc:sldMk cId="1840217378" sldId="485"/>
            <ac:spMk id="16" creationId="{53CEA9D7-3C47-A027-EB27-6295A9BC5026}"/>
          </ac:spMkLst>
        </pc:spChg>
        <pc:spChg chg="mod">
          <ac:chgData name="Gang Liu" userId="c4dd85b7-3634-4bda-801b-46e8dbbd0b49" providerId="ADAL" clId="{05826763-F891-4437-A198-823A87245FB8}" dt="2023-11-22T02:31:20.044" v="544" actId="1076"/>
          <ac:spMkLst>
            <pc:docMk/>
            <pc:sldMk cId="1840217378" sldId="485"/>
            <ac:spMk id="18" creationId="{3EBA999E-ED2D-BEF6-A783-D76646C86EAA}"/>
          </ac:spMkLst>
        </pc:spChg>
        <pc:spChg chg="mod">
          <ac:chgData name="Gang Liu" userId="c4dd85b7-3634-4bda-801b-46e8dbbd0b49" providerId="ADAL" clId="{05826763-F891-4437-A198-823A87245FB8}" dt="2023-11-22T02:01:57.687" v="89" actId="1076"/>
          <ac:spMkLst>
            <pc:docMk/>
            <pc:sldMk cId="1840217378" sldId="485"/>
            <ac:spMk id="19" creationId="{4B02166A-A6AB-0682-2D2F-D1DECADD02B6}"/>
          </ac:spMkLst>
        </pc:spChg>
        <pc:spChg chg="add mod">
          <ac:chgData name="Gang Liu" userId="c4dd85b7-3634-4bda-801b-46e8dbbd0b49" providerId="ADAL" clId="{05826763-F891-4437-A198-823A87245FB8}" dt="2023-11-22T02:00:47.642" v="56" actId="1076"/>
          <ac:spMkLst>
            <pc:docMk/>
            <pc:sldMk cId="1840217378" sldId="485"/>
            <ac:spMk id="23" creationId="{97CB1DF0-D999-C5FC-BA1C-1EDF687B153A}"/>
          </ac:spMkLst>
        </pc:spChg>
        <pc:spChg chg="add mod">
          <ac:chgData name="Gang Liu" userId="c4dd85b7-3634-4bda-801b-46e8dbbd0b49" providerId="ADAL" clId="{05826763-F891-4437-A198-823A87245FB8}" dt="2023-11-22T02:08:30.619" v="260" actId="207"/>
          <ac:spMkLst>
            <pc:docMk/>
            <pc:sldMk cId="1840217378" sldId="485"/>
            <ac:spMk id="34" creationId="{7C760A68-DA20-C2CD-9EBE-65D8C5597EA2}"/>
          </ac:spMkLst>
        </pc:spChg>
        <pc:spChg chg="add mod">
          <ac:chgData name="Gang Liu" userId="c4dd85b7-3634-4bda-801b-46e8dbbd0b49" providerId="ADAL" clId="{05826763-F891-4437-A198-823A87245FB8}" dt="2023-11-22T02:08:32.953" v="261" actId="207"/>
          <ac:spMkLst>
            <pc:docMk/>
            <pc:sldMk cId="1840217378" sldId="485"/>
            <ac:spMk id="35" creationId="{27813CF3-D581-A348-C2AA-4FDAE088FE40}"/>
          </ac:spMkLst>
        </pc:spChg>
        <pc:spChg chg="add mod">
          <ac:chgData name="Gang Liu" userId="c4dd85b7-3634-4bda-801b-46e8dbbd0b49" providerId="ADAL" clId="{05826763-F891-4437-A198-823A87245FB8}" dt="2023-11-22T02:08:26.519" v="258" actId="207"/>
          <ac:spMkLst>
            <pc:docMk/>
            <pc:sldMk cId="1840217378" sldId="485"/>
            <ac:spMk id="36" creationId="{F47D694F-4144-5DC9-CF96-130052E520AF}"/>
          </ac:spMkLst>
        </pc:spChg>
        <pc:spChg chg="add mod">
          <ac:chgData name="Gang Liu" userId="c4dd85b7-3634-4bda-801b-46e8dbbd0b49" providerId="ADAL" clId="{05826763-F891-4437-A198-823A87245FB8}" dt="2023-11-22T02:08:34.361" v="262" actId="207"/>
          <ac:spMkLst>
            <pc:docMk/>
            <pc:sldMk cId="1840217378" sldId="485"/>
            <ac:spMk id="37" creationId="{3E771935-4893-6034-D210-ED26871EEF75}"/>
          </ac:spMkLst>
        </pc:spChg>
        <pc:spChg chg="add mod">
          <ac:chgData name="Gang Liu" userId="c4dd85b7-3634-4bda-801b-46e8dbbd0b49" providerId="ADAL" clId="{05826763-F891-4437-A198-823A87245FB8}" dt="2023-11-22T02:08:28.642" v="259" actId="207"/>
          <ac:spMkLst>
            <pc:docMk/>
            <pc:sldMk cId="1840217378" sldId="485"/>
            <ac:spMk id="39" creationId="{E1D02075-61EC-CD33-0118-6BD50DF848CC}"/>
          </ac:spMkLst>
        </pc:spChg>
        <pc:spChg chg="add mod">
          <ac:chgData name="Gang Liu" userId="c4dd85b7-3634-4bda-801b-46e8dbbd0b49" providerId="ADAL" clId="{05826763-F891-4437-A198-823A87245FB8}" dt="2023-11-22T02:09:10.376" v="276" actId="164"/>
          <ac:spMkLst>
            <pc:docMk/>
            <pc:sldMk cId="1840217378" sldId="485"/>
            <ac:spMk id="43" creationId="{34AFB3BD-45D0-F7A3-50A2-15A15C3E8BF9}"/>
          </ac:spMkLst>
        </pc:spChg>
        <pc:spChg chg="add mod">
          <ac:chgData name="Gang Liu" userId="c4dd85b7-3634-4bda-801b-46e8dbbd0b49" providerId="ADAL" clId="{05826763-F891-4437-A198-823A87245FB8}" dt="2023-11-22T02:09:03.674" v="274" actId="164"/>
          <ac:spMkLst>
            <pc:docMk/>
            <pc:sldMk cId="1840217378" sldId="485"/>
            <ac:spMk id="44" creationId="{66AE481A-C560-A181-82FB-E3036A9AF1B2}"/>
          </ac:spMkLst>
        </pc:spChg>
        <pc:spChg chg="add mod">
          <ac:chgData name="Gang Liu" userId="c4dd85b7-3634-4bda-801b-46e8dbbd0b49" providerId="ADAL" clId="{05826763-F891-4437-A198-823A87245FB8}" dt="2023-11-22T02:09:07.133" v="275" actId="164"/>
          <ac:spMkLst>
            <pc:docMk/>
            <pc:sldMk cId="1840217378" sldId="485"/>
            <ac:spMk id="45" creationId="{813D8657-0C13-AF7C-E6B9-CE06FF871B52}"/>
          </ac:spMkLst>
        </pc:spChg>
        <pc:spChg chg="add mod">
          <ac:chgData name="Gang Liu" userId="c4dd85b7-3634-4bda-801b-46e8dbbd0b49" providerId="ADAL" clId="{05826763-F891-4437-A198-823A87245FB8}" dt="2023-11-22T02:23:39.099" v="406" actId="1076"/>
          <ac:spMkLst>
            <pc:docMk/>
            <pc:sldMk cId="1840217378" sldId="485"/>
            <ac:spMk id="59" creationId="{776D39D6-6FB5-F922-11CC-0497573C59B5}"/>
          </ac:spMkLst>
        </pc:spChg>
        <pc:spChg chg="add mod">
          <ac:chgData name="Gang Liu" userId="c4dd85b7-3634-4bda-801b-46e8dbbd0b49" providerId="ADAL" clId="{05826763-F891-4437-A198-823A87245FB8}" dt="2023-11-22T02:23:30.743" v="405" actId="1076"/>
          <ac:spMkLst>
            <pc:docMk/>
            <pc:sldMk cId="1840217378" sldId="485"/>
            <ac:spMk id="60" creationId="{6AC753FF-E613-1070-D23F-AE5E06875ADD}"/>
          </ac:spMkLst>
        </pc:spChg>
        <pc:spChg chg="del mod">
          <ac:chgData name="Gang Liu" userId="c4dd85b7-3634-4bda-801b-46e8dbbd0b49" providerId="ADAL" clId="{05826763-F891-4437-A198-823A87245FB8}" dt="2023-11-22T01:59:11.227" v="10" actId="478"/>
          <ac:spMkLst>
            <pc:docMk/>
            <pc:sldMk cId="1840217378" sldId="485"/>
            <ac:spMk id="65" creationId="{747AD0CB-20BB-4579-2B29-D1A5EAA28FFC}"/>
          </ac:spMkLst>
        </pc:spChg>
        <pc:spChg chg="del">
          <ac:chgData name="Gang Liu" userId="c4dd85b7-3634-4bda-801b-46e8dbbd0b49" providerId="ADAL" clId="{05826763-F891-4437-A198-823A87245FB8}" dt="2023-11-22T01:59:08.031" v="6" actId="478"/>
          <ac:spMkLst>
            <pc:docMk/>
            <pc:sldMk cId="1840217378" sldId="485"/>
            <ac:spMk id="67" creationId="{E01DEE51-9C3A-71C2-C928-85AD709E7475}"/>
          </ac:spMkLst>
        </pc:spChg>
        <pc:spChg chg="add mod ord">
          <ac:chgData name="Gang Liu" userId="c4dd85b7-3634-4bda-801b-46e8dbbd0b49" providerId="ADAL" clId="{05826763-F891-4437-A198-823A87245FB8}" dt="2023-11-22T02:30:47.510" v="540" actId="167"/>
          <ac:spMkLst>
            <pc:docMk/>
            <pc:sldMk cId="1840217378" sldId="485"/>
            <ac:spMk id="71" creationId="{93CA5A33-3712-9967-18FD-25DAD6CBDE3F}"/>
          </ac:spMkLst>
        </pc:spChg>
        <pc:spChg chg="add del mod">
          <ac:chgData name="Gang Liu" userId="c4dd85b7-3634-4bda-801b-46e8dbbd0b49" providerId="ADAL" clId="{05826763-F891-4437-A198-823A87245FB8}" dt="2023-11-22T02:13:07.438" v="302"/>
          <ac:spMkLst>
            <pc:docMk/>
            <pc:sldMk cId="1840217378" sldId="485"/>
            <ac:spMk id="72" creationId="{350CEDF3-16CC-07B4-A454-E1FD5034B494}"/>
          </ac:spMkLst>
        </pc:spChg>
        <pc:spChg chg="add mod ord">
          <ac:chgData name="Gang Liu" userId="c4dd85b7-3634-4bda-801b-46e8dbbd0b49" providerId="ADAL" clId="{05826763-F891-4437-A198-823A87245FB8}" dt="2023-11-22T02:30:51.910" v="541" actId="167"/>
          <ac:spMkLst>
            <pc:docMk/>
            <pc:sldMk cId="1840217378" sldId="485"/>
            <ac:spMk id="73" creationId="{338F5C1C-C8E3-98C4-B191-7B63D46180D7}"/>
          </ac:spMkLst>
        </pc:spChg>
        <pc:spChg chg="add mod">
          <ac:chgData name="Gang Liu" userId="c4dd85b7-3634-4bda-801b-46e8dbbd0b49" providerId="ADAL" clId="{05826763-F891-4437-A198-823A87245FB8}" dt="2023-11-22T02:13:28.713" v="310" actId="1076"/>
          <ac:spMkLst>
            <pc:docMk/>
            <pc:sldMk cId="1840217378" sldId="485"/>
            <ac:spMk id="74" creationId="{EA47FB0E-CA3A-3332-30D1-01C359A1383A}"/>
          </ac:spMkLst>
        </pc:spChg>
        <pc:spChg chg="add mod">
          <ac:chgData name="Gang Liu" userId="c4dd85b7-3634-4bda-801b-46e8dbbd0b49" providerId="ADAL" clId="{05826763-F891-4437-A198-823A87245FB8}" dt="2023-11-22T02:13:33.984" v="314" actId="20577"/>
          <ac:spMkLst>
            <pc:docMk/>
            <pc:sldMk cId="1840217378" sldId="485"/>
            <ac:spMk id="75" creationId="{D9681AD9-82FB-4255-3B05-98ADA0305FC1}"/>
          </ac:spMkLst>
        </pc:spChg>
        <pc:spChg chg="del">
          <ac:chgData name="Gang Liu" userId="c4dd85b7-3634-4bda-801b-46e8dbbd0b49" providerId="ADAL" clId="{05826763-F891-4437-A198-823A87245FB8}" dt="2023-11-22T01:59:59.981" v="37" actId="478"/>
          <ac:spMkLst>
            <pc:docMk/>
            <pc:sldMk cId="1840217378" sldId="485"/>
            <ac:spMk id="77" creationId="{E574180F-FBF6-9046-FD72-115D7F180CEF}"/>
          </ac:spMkLst>
        </pc:spChg>
        <pc:spChg chg="add mod">
          <ac:chgData name="Gang Liu" userId="c4dd85b7-3634-4bda-801b-46e8dbbd0b49" providerId="ADAL" clId="{05826763-F891-4437-A198-823A87245FB8}" dt="2023-11-22T02:22:22.084" v="383" actId="1076"/>
          <ac:spMkLst>
            <pc:docMk/>
            <pc:sldMk cId="1840217378" sldId="485"/>
            <ac:spMk id="79" creationId="{7ADCB015-62C3-F0B2-18CF-CDB042505872}"/>
          </ac:spMkLst>
        </pc:spChg>
        <pc:spChg chg="mod">
          <ac:chgData name="Gang Liu" userId="c4dd85b7-3634-4bda-801b-46e8dbbd0b49" providerId="ADAL" clId="{05826763-F891-4437-A198-823A87245FB8}" dt="2023-11-22T02:23:42.215" v="407" actId="1076"/>
          <ac:spMkLst>
            <pc:docMk/>
            <pc:sldMk cId="1840217378" sldId="485"/>
            <ac:spMk id="85" creationId="{5E4FB143-9EF9-80FB-913C-6C5813489E0C}"/>
          </ac:spMkLst>
        </pc:spChg>
        <pc:spChg chg="mod">
          <ac:chgData name="Gang Liu" userId="c4dd85b7-3634-4bda-801b-46e8dbbd0b49" providerId="ADAL" clId="{05826763-F891-4437-A198-823A87245FB8}" dt="2023-11-22T02:22:26.041" v="384" actId="1076"/>
          <ac:spMkLst>
            <pc:docMk/>
            <pc:sldMk cId="1840217378" sldId="485"/>
            <ac:spMk id="87" creationId="{5D2951DA-8395-D6AA-255D-415AD46A2FD8}"/>
          </ac:spMkLst>
        </pc:spChg>
        <pc:spChg chg="mod">
          <ac:chgData name="Gang Liu" userId="c4dd85b7-3634-4bda-801b-46e8dbbd0b49" providerId="ADAL" clId="{05826763-F891-4437-A198-823A87245FB8}" dt="2023-11-22T02:31:03.071" v="543" actId="1076"/>
          <ac:spMkLst>
            <pc:docMk/>
            <pc:sldMk cId="1840217378" sldId="485"/>
            <ac:spMk id="90" creationId="{37ED5155-4F8C-9E4E-9FBE-34142E81486E}"/>
          </ac:spMkLst>
        </pc:spChg>
        <pc:spChg chg="mod">
          <ac:chgData name="Gang Liu" userId="c4dd85b7-3634-4bda-801b-46e8dbbd0b49" providerId="ADAL" clId="{05826763-F891-4437-A198-823A87245FB8}" dt="2023-11-22T02:28:34.095" v="516" actId="1076"/>
          <ac:spMkLst>
            <pc:docMk/>
            <pc:sldMk cId="1840217378" sldId="485"/>
            <ac:spMk id="93" creationId="{F0AB3B65-D9BF-1B7A-97C8-EB8A1F6D291E}"/>
          </ac:spMkLst>
        </pc:spChg>
        <pc:spChg chg="mod">
          <ac:chgData name="Gang Liu" userId="c4dd85b7-3634-4bda-801b-46e8dbbd0b49" providerId="ADAL" clId="{05826763-F891-4437-A198-823A87245FB8}" dt="2023-11-22T02:22:48.087" v="394" actId="1076"/>
          <ac:spMkLst>
            <pc:docMk/>
            <pc:sldMk cId="1840217378" sldId="485"/>
            <ac:spMk id="96" creationId="{76B7DEB9-A6BD-A865-AB97-7EF27ED28FDB}"/>
          </ac:spMkLst>
        </pc:spChg>
        <pc:spChg chg="mod">
          <ac:chgData name="Gang Liu" userId="c4dd85b7-3634-4bda-801b-46e8dbbd0b49" providerId="ADAL" clId="{05826763-F891-4437-A198-823A87245FB8}" dt="2023-11-22T02:22:54.466" v="395" actId="1076"/>
          <ac:spMkLst>
            <pc:docMk/>
            <pc:sldMk cId="1840217378" sldId="485"/>
            <ac:spMk id="99" creationId="{6404B3AA-6AE9-2604-3480-A436B3AE79C5}"/>
          </ac:spMkLst>
        </pc:spChg>
        <pc:spChg chg="mod">
          <ac:chgData name="Gang Liu" userId="c4dd85b7-3634-4bda-801b-46e8dbbd0b49" providerId="ADAL" clId="{05826763-F891-4437-A198-823A87245FB8}" dt="2023-11-22T02:04:50.943" v="154" actId="14100"/>
          <ac:spMkLst>
            <pc:docMk/>
            <pc:sldMk cId="1840217378" sldId="485"/>
            <ac:spMk id="138" creationId="{FF7AA821-1516-8149-CEE8-A8B067E09AA2}"/>
          </ac:spMkLst>
        </pc:spChg>
        <pc:spChg chg="mod">
          <ac:chgData name="Gang Liu" userId="c4dd85b7-3634-4bda-801b-46e8dbbd0b49" providerId="ADAL" clId="{05826763-F891-4437-A198-823A87245FB8}" dt="2023-11-22T02:30:35.981" v="537" actId="1076"/>
          <ac:spMkLst>
            <pc:docMk/>
            <pc:sldMk cId="1840217378" sldId="485"/>
            <ac:spMk id="142" creationId="{AA29DC77-E4AA-7E10-3A05-679E7C3A0C3B}"/>
          </ac:spMkLst>
        </pc:spChg>
        <pc:spChg chg="mod">
          <ac:chgData name="Gang Liu" userId="c4dd85b7-3634-4bda-801b-46e8dbbd0b49" providerId="ADAL" clId="{05826763-F891-4437-A198-823A87245FB8}" dt="2023-11-22T02:50:31.952" v="670" actId="20577"/>
          <ac:spMkLst>
            <pc:docMk/>
            <pc:sldMk cId="1840217378" sldId="485"/>
            <ac:spMk id="144" creationId="{1F29EC8F-D441-C8D7-9CCD-1D18F7883626}"/>
          </ac:spMkLst>
        </pc:spChg>
        <pc:spChg chg="del">
          <ac:chgData name="Gang Liu" userId="c4dd85b7-3634-4bda-801b-46e8dbbd0b49" providerId="ADAL" clId="{05826763-F891-4437-A198-823A87245FB8}" dt="2023-11-22T01:59:36.628" v="24" actId="478"/>
          <ac:spMkLst>
            <pc:docMk/>
            <pc:sldMk cId="1840217378" sldId="485"/>
            <ac:spMk id="345" creationId="{109CB9AF-E5C2-092D-0726-5DB6CBBFA685}"/>
          </ac:spMkLst>
        </pc:spChg>
        <pc:spChg chg="mod">
          <ac:chgData name="Gang Liu" userId="c4dd85b7-3634-4bda-801b-46e8dbbd0b49" providerId="ADAL" clId="{05826763-F891-4437-A198-823A87245FB8}" dt="2023-11-22T02:01:42.120" v="84" actId="688"/>
          <ac:spMkLst>
            <pc:docMk/>
            <pc:sldMk cId="1840217378" sldId="485"/>
            <ac:spMk id="353" creationId="{4F8331EB-3A9B-40E5-7A7D-3BDD15498186}"/>
          </ac:spMkLst>
        </pc:spChg>
        <pc:grpChg chg="mod">
          <ac:chgData name="Gang Liu" userId="c4dd85b7-3634-4bda-801b-46e8dbbd0b49" providerId="ADAL" clId="{05826763-F891-4437-A198-823A87245FB8}" dt="2023-11-22T02:01:44.368" v="85" actId="1076"/>
          <ac:grpSpMkLst>
            <pc:docMk/>
            <pc:sldMk cId="1840217378" sldId="485"/>
            <ac:grpSpMk id="9" creationId="{8F0E8171-BA82-D072-FBC8-6A4399EAEEB2}"/>
          </ac:grpSpMkLst>
        </pc:grpChg>
        <pc:grpChg chg="del">
          <ac:chgData name="Gang Liu" userId="c4dd85b7-3634-4bda-801b-46e8dbbd0b49" providerId="ADAL" clId="{05826763-F891-4437-A198-823A87245FB8}" dt="2023-11-22T01:59:13.472" v="12" actId="478"/>
          <ac:grpSpMkLst>
            <pc:docMk/>
            <pc:sldMk cId="1840217378" sldId="485"/>
            <ac:grpSpMk id="10" creationId="{52AADF31-7C7D-E384-FC81-1C3E9B2FE35F}"/>
          </ac:grpSpMkLst>
        </pc:grpChg>
        <pc:grpChg chg="add mod">
          <ac:chgData name="Gang Liu" userId="c4dd85b7-3634-4bda-801b-46e8dbbd0b49" providerId="ADAL" clId="{05826763-F891-4437-A198-823A87245FB8}" dt="2023-11-22T02:31:20.044" v="544" actId="1076"/>
          <ac:grpSpMkLst>
            <pc:docMk/>
            <pc:sldMk cId="1840217378" sldId="485"/>
            <ac:grpSpMk id="56" creationId="{ADBA9BB7-4151-4C42-3791-A3A246EB1F33}"/>
          </ac:grpSpMkLst>
        </pc:grpChg>
        <pc:grpChg chg="add mod">
          <ac:chgData name="Gang Liu" userId="c4dd85b7-3634-4bda-801b-46e8dbbd0b49" providerId="ADAL" clId="{05826763-F891-4437-A198-823A87245FB8}" dt="2023-11-22T02:23:30.743" v="405" actId="1076"/>
          <ac:grpSpMkLst>
            <pc:docMk/>
            <pc:sldMk cId="1840217378" sldId="485"/>
            <ac:grpSpMk id="61" creationId="{9388C864-CCF5-E78B-04F5-64D74C413F41}"/>
          </ac:grpSpMkLst>
        </pc:grpChg>
        <pc:grpChg chg="add mod">
          <ac:chgData name="Gang Liu" userId="c4dd85b7-3634-4bda-801b-46e8dbbd0b49" providerId="ADAL" clId="{05826763-F891-4437-A198-823A87245FB8}" dt="2023-11-22T02:23:39.099" v="406" actId="1076"/>
          <ac:grpSpMkLst>
            <pc:docMk/>
            <pc:sldMk cId="1840217378" sldId="485"/>
            <ac:grpSpMk id="64" creationId="{8C022807-A58A-7D9E-1D57-E8CC622C96E7}"/>
          </ac:grpSpMkLst>
        </pc:grpChg>
        <pc:grpChg chg="add mod">
          <ac:chgData name="Gang Liu" userId="c4dd85b7-3634-4bda-801b-46e8dbbd0b49" providerId="ADAL" clId="{05826763-F891-4437-A198-823A87245FB8}" dt="2023-11-22T02:09:03.674" v="274" actId="164"/>
          <ac:grpSpMkLst>
            <pc:docMk/>
            <pc:sldMk cId="1840217378" sldId="485"/>
            <ac:grpSpMk id="68" creationId="{CA31BE6A-8D1F-2545-648C-FEEFA4C64C06}"/>
          </ac:grpSpMkLst>
        </pc:grpChg>
        <pc:grpChg chg="add mod">
          <ac:chgData name="Gang Liu" userId="c4dd85b7-3634-4bda-801b-46e8dbbd0b49" providerId="ADAL" clId="{05826763-F891-4437-A198-823A87245FB8}" dt="2023-11-22T02:09:07.133" v="275" actId="164"/>
          <ac:grpSpMkLst>
            <pc:docMk/>
            <pc:sldMk cId="1840217378" sldId="485"/>
            <ac:grpSpMk id="69" creationId="{BAF05A84-7665-F49A-D57E-841B4A13939F}"/>
          </ac:grpSpMkLst>
        </pc:grpChg>
        <pc:grpChg chg="add mod">
          <ac:chgData name="Gang Liu" userId="c4dd85b7-3634-4bda-801b-46e8dbbd0b49" providerId="ADAL" clId="{05826763-F891-4437-A198-823A87245FB8}" dt="2023-11-22T02:09:10.376" v="276" actId="164"/>
          <ac:grpSpMkLst>
            <pc:docMk/>
            <pc:sldMk cId="1840217378" sldId="485"/>
            <ac:grpSpMk id="70" creationId="{CA3CEC20-4EF9-D75B-FADC-77DC7813A390}"/>
          </ac:grpSpMkLst>
        </pc:grpChg>
        <pc:grpChg chg="add del mod">
          <ac:chgData name="Gang Liu" userId="c4dd85b7-3634-4bda-801b-46e8dbbd0b49" providerId="ADAL" clId="{05826763-F891-4437-A198-823A87245FB8}" dt="2023-11-22T02:28:23.025" v="507" actId="478"/>
          <ac:grpSpMkLst>
            <pc:docMk/>
            <pc:sldMk cId="1840217378" sldId="485"/>
            <ac:grpSpMk id="81" creationId="{31A0C4D5-B1F6-9643-965C-A13C11415396}"/>
          </ac:grpSpMkLst>
        </pc:grpChg>
        <pc:grpChg chg="add mod">
          <ac:chgData name="Gang Liu" userId="c4dd85b7-3634-4bda-801b-46e8dbbd0b49" providerId="ADAL" clId="{05826763-F891-4437-A198-823A87245FB8}" dt="2023-11-22T02:23:42.215" v="407" actId="1076"/>
          <ac:grpSpMkLst>
            <pc:docMk/>
            <pc:sldMk cId="1840217378" sldId="485"/>
            <ac:grpSpMk id="82" creationId="{C3E83BDB-5BEF-B79B-D0BB-3BA5C44BAFCE}"/>
          </ac:grpSpMkLst>
        </pc:grpChg>
        <pc:grpChg chg="add del mod">
          <ac:chgData name="Gang Liu" userId="c4dd85b7-3634-4bda-801b-46e8dbbd0b49" providerId="ADAL" clId="{05826763-F891-4437-A198-823A87245FB8}" dt="2023-11-22T02:28:22.388" v="506" actId="478"/>
          <ac:grpSpMkLst>
            <pc:docMk/>
            <pc:sldMk cId="1840217378" sldId="485"/>
            <ac:grpSpMk id="86" creationId="{F7E91E8F-796B-E18D-7D3F-4DADE2E37670}"/>
          </ac:grpSpMkLst>
        </pc:grpChg>
        <pc:grpChg chg="add mod">
          <ac:chgData name="Gang Liu" userId="c4dd85b7-3634-4bda-801b-46e8dbbd0b49" providerId="ADAL" clId="{05826763-F891-4437-A198-823A87245FB8}" dt="2023-11-22T02:31:03.071" v="543" actId="1076"/>
          <ac:grpSpMkLst>
            <pc:docMk/>
            <pc:sldMk cId="1840217378" sldId="485"/>
            <ac:grpSpMk id="89" creationId="{33FB0A7B-CF0B-53A4-9381-20B88CE238DA}"/>
          </ac:grpSpMkLst>
        </pc:grpChg>
        <pc:grpChg chg="add del mod">
          <ac:chgData name="Gang Liu" userId="c4dd85b7-3634-4bda-801b-46e8dbbd0b49" providerId="ADAL" clId="{05826763-F891-4437-A198-823A87245FB8}" dt="2023-11-22T02:30:29.859" v="534" actId="478"/>
          <ac:grpSpMkLst>
            <pc:docMk/>
            <pc:sldMk cId="1840217378" sldId="485"/>
            <ac:grpSpMk id="92" creationId="{7EC77804-ABD3-B331-5D7D-2B12DB5AAB3A}"/>
          </ac:grpSpMkLst>
        </pc:grpChg>
        <pc:grpChg chg="add del mod">
          <ac:chgData name="Gang Liu" userId="c4dd85b7-3634-4bda-801b-46e8dbbd0b49" providerId="ADAL" clId="{05826763-F891-4437-A198-823A87245FB8}" dt="2023-11-22T02:28:25.339" v="509" actId="478"/>
          <ac:grpSpMkLst>
            <pc:docMk/>
            <pc:sldMk cId="1840217378" sldId="485"/>
            <ac:grpSpMk id="95" creationId="{FFDA47EF-05A7-1352-C933-C8551F9C8A48}"/>
          </ac:grpSpMkLst>
        </pc:grpChg>
        <pc:grpChg chg="add del mod">
          <ac:chgData name="Gang Liu" userId="c4dd85b7-3634-4bda-801b-46e8dbbd0b49" providerId="ADAL" clId="{05826763-F891-4437-A198-823A87245FB8}" dt="2023-11-22T02:28:25.812" v="510" actId="478"/>
          <ac:grpSpMkLst>
            <pc:docMk/>
            <pc:sldMk cId="1840217378" sldId="485"/>
            <ac:grpSpMk id="98" creationId="{8675D8F7-69A5-1949-EC31-2BBDD3FDC2D6}"/>
          </ac:grpSpMkLst>
        </pc:grpChg>
        <pc:grpChg chg="add mod">
          <ac:chgData name="Gang Liu" userId="c4dd85b7-3634-4bda-801b-46e8dbbd0b49" providerId="ADAL" clId="{05826763-F891-4437-A198-823A87245FB8}" dt="2023-11-22T02:30:35.981" v="537" actId="1076"/>
          <ac:grpSpMkLst>
            <pc:docMk/>
            <pc:sldMk cId="1840217378" sldId="485"/>
            <ac:grpSpMk id="141" creationId="{6796DC98-1C9C-4573-378C-62B5DCB73318}"/>
          </ac:grpSpMkLst>
        </pc:grpChg>
        <pc:picChg chg="mod">
          <ac:chgData name="Gang Liu" userId="c4dd85b7-3634-4bda-801b-46e8dbbd0b49" providerId="ADAL" clId="{05826763-F891-4437-A198-823A87245FB8}" dt="2023-11-22T02:00:21.194" v="47" actId="1076"/>
          <ac:picMkLst>
            <pc:docMk/>
            <pc:sldMk cId="1840217378" sldId="485"/>
            <ac:picMk id="2" creationId="{EA7DCC17-347D-D2BF-BF2B-9C598D23C7F4}"/>
          </ac:picMkLst>
        </pc:picChg>
        <pc:picChg chg="mod">
          <ac:chgData name="Gang Liu" userId="c4dd85b7-3634-4bda-801b-46e8dbbd0b49" providerId="ADAL" clId="{05826763-F891-4437-A198-823A87245FB8}" dt="2023-11-22T02:00:19.536" v="46" actId="1076"/>
          <ac:picMkLst>
            <pc:docMk/>
            <pc:sldMk cId="1840217378" sldId="485"/>
            <ac:picMk id="4" creationId="{81759BF4-8975-3861-5194-E51625462910}"/>
          </ac:picMkLst>
        </pc:picChg>
        <pc:picChg chg="del">
          <ac:chgData name="Gang Liu" userId="c4dd85b7-3634-4bda-801b-46e8dbbd0b49" providerId="ADAL" clId="{05826763-F891-4437-A198-823A87245FB8}" dt="2023-11-22T02:01:01.378" v="60" actId="478"/>
          <ac:picMkLst>
            <pc:docMk/>
            <pc:sldMk cId="1840217378" sldId="485"/>
            <ac:picMk id="7" creationId="{F0F28C8F-2E48-A828-08C7-7E73C5EA32E7}"/>
          </ac:picMkLst>
        </pc:picChg>
        <pc:picChg chg="mod">
          <ac:chgData name="Gang Liu" userId="c4dd85b7-3634-4bda-801b-46e8dbbd0b49" providerId="ADAL" clId="{05826763-F891-4437-A198-823A87245FB8}" dt="2023-11-22T02:00:56.006" v="58" actId="1076"/>
          <ac:picMkLst>
            <pc:docMk/>
            <pc:sldMk cId="1840217378" sldId="485"/>
            <ac:picMk id="17" creationId="{D6C07154-004B-9804-E766-3712CDED3556}"/>
          </ac:picMkLst>
        </pc:picChg>
        <pc:picChg chg="del">
          <ac:chgData name="Gang Liu" userId="c4dd85b7-3634-4bda-801b-46e8dbbd0b49" providerId="ADAL" clId="{05826763-F891-4437-A198-823A87245FB8}" dt="2023-11-22T02:00:01.712" v="38" actId="478"/>
          <ac:picMkLst>
            <pc:docMk/>
            <pc:sldMk cId="1840217378" sldId="485"/>
            <ac:picMk id="20" creationId="{7B9B6E7E-AF9A-3FD1-D6AF-3BF5E6B00E88}"/>
          </ac:picMkLst>
        </pc:picChg>
        <pc:picChg chg="del">
          <ac:chgData name="Gang Liu" userId="c4dd85b7-3634-4bda-801b-46e8dbbd0b49" providerId="ADAL" clId="{05826763-F891-4437-A198-823A87245FB8}" dt="2023-11-22T02:00:02.145" v="39" actId="478"/>
          <ac:picMkLst>
            <pc:docMk/>
            <pc:sldMk cId="1840217378" sldId="485"/>
            <ac:picMk id="21" creationId="{9E507143-065A-5C9E-6F41-9B1A9904F30F}"/>
          </ac:picMkLst>
        </pc:picChg>
        <pc:picChg chg="add mod">
          <ac:chgData name="Gang Liu" userId="c4dd85b7-3634-4bda-801b-46e8dbbd0b49" providerId="ADAL" clId="{05826763-F891-4437-A198-823A87245FB8}" dt="2023-11-22T02:00:47.642" v="56" actId="1076"/>
          <ac:picMkLst>
            <pc:docMk/>
            <pc:sldMk cId="1840217378" sldId="485"/>
            <ac:picMk id="22" creationId="{D7DA757C-42C0-6348-947A-60FECCB92B8A}"/>
          </ac:picMkLst>
        </pc:picChg>
        <pc:picChg chg="add mod">
          <ac:chgData name="Gang Liu" userId="c4dd85b7-3634-4bda-801b-46e8dbbd0b49" providerId="ADAL" clId="{05826763-F891-4437-A198-823A87245FB8}" dt="2023-11-22T02:00:47.642" v="56" actId="1076"/>
          <ac:picMkLst>
            <pc:docMk/>
            <pc:sldMk cId="1840217378" sldId="485"/>
            <ac:picMk id="24" creationId="{48B6CD0C-69AE-4A99-088D-657658DC7F11}"/>
          </ac:picMkLst>
        </pc:picChg>
        <pc:picChg chg="add mod">
          <ac:chgData name="Gang Liu" userId="c4dd85b7-3634-4bda-801b-46e8dbbd0b49" providerId="ADAL" clId="{05826763-F891-4437-A198-823A87245FB8}" dt="2023-11-22T02:17:44.417" v="320" actId="1076"/>
          <ac:picMkLst>
            <pc:docMk/>
            <pc:sldMk cId="1840217378" sldId="485"/>
            <ac:picMk id="25" creationId="{A0741A6E-DD90-1A82-A470-ED75EF551D72}"/>
          </ac:picMkLst>
        </pc:picChg>
        <pc:picChg chg="add mod">
          <ac:chgData name="Gang Liu" userId="c4dd85b7-3634-4bda-801b-46e8dbbd0b49" providerId="ADAL" clId="{05826763-F891-4437-A198-823A87245FB8}" dt="2023-11-22T02:03:07.070" v="94" actId="1076"/>
          <ac:picMkLst>
            <pc:docMk/>
            <pc:sldMk cId="1840217378" sldId="485"/>
            <ac:picMk id="26" creationId="{BFC12AFA-B9E5-5891-3506-9F72E810C638}"/>
          </ac:picMkLst>
        </pc:picChg>
        <pc:picChg chg="del">
          <ac:chgData name="Gang Liu" userId="c4dd85b7-3634-4bda-801b-46e8dbbd0b49" providerId="ADAL" clId="{05826763-F891-4437-A198-823A87245FB8}" dt="2023-11-22T01:59:50.980" v="28" actId="478"/>
          <ac:picMkLst>
            <pc:docMk/>
            <pc:sldMk cId="1840217378" sldId="485"/>
            <ac:picMk id="27" creationId="{A4C02626-3A75-672D-8C53-38BFF39F1416}"/>
          </ac:picMkLst>
        </pc:picChg>
        <pc:picChg chg="add mod">
          <ac:chgData name="Gang Liu" userId="c4dd85b7-3634-4bda-801b-46e8dbbd0b49" providerId="ADAL" clId="{05826763-F891-4437-A198-823A87245FB8}" dt="2023-11-22T02:03:14.376" v="97" actId="1076"/>
          <ac:picMkLst>
            <pc:docMk/>
            <pc:sldMk cId="1840217378" sldId="485"/>
            <ac:picMk id="28" creationId="{A7507803-75A7-FB98-0615-B35A9C4E2B82}"/>
          </ac:picMkLst>
        </pc:picChg>
        <pc:picChg chg="add mod">
          <ac:chgData name="Gang Liu" userId="c4dd85b7-3634-4bda-801b-46e8dbbd0b49" providerId="ADAL" clId="{05826763-F891-4437-A198-823A87245FB8}" dt="2023-11-22T02:03:21.924" v="100" actId="1076"/>
          <ac:picMkLst>
            <pc:docMk/>
            <pc:sldMk cId="1840217378" sldId="485"/>
            <ac:picMk id="29" creationId="{DB7844DB-E7FE-A6C9-4812-3CA526C7B3FD}"/>
          </ac:picMkLst>
        </pc:picChg>
        <pc:picChg chg="add del mod">
          <ac:chgData name="Gang Liu" userId="c4dd85b7-3634-4bda-801b-46e8dbbd0b49" providerId="ADAL" clId="{05826763-F891-4437-A198-823A87245FB8}" dt="2023-11-22T01:59:56.663" v="33" actId="478"/>
          <ac:picMkLst>
            <pc:docMk/>
            <pc:sldMk cId="1840217378" sldId="485"/>
            <ac:picMk id="30" creationId="{566FE4FA-3316-F5D0-32B7-59DC8F32E16B}"/>
          </ac:picMkLst>
        </pc:picChg>
        <pc:picChg chg="add mod">
          <ac:chgData name="Gang Liu" userId="c4dd85b7-3634-4bda-801b-46e8dbbd0b49" providerId="ADAL" clId="{05826763-F891-4437-A198-823A87245FB8}" dt="2023-11-22T02:26:13.531" v="435" actId="1076"/>
          <ac:picMkLst>
            <pc:docMk/>
            <pc:sldMk cId="1840217378" sldId="485"/>
            <ac:picMk id="32" creationId="{96B3A8F1-5C3E-2079-1216-9793B44F28F6}"/>
          </ac:picMkLst>
        </pc:picChg>
        <pc:picChg chg="del">
          <ac:chgData name="Gang Liu" userId="c4dd85b7-3634-4bda-801b-46e8dbbd0b49" providerId="ADAL" clId="{05826763-F891-4437-A198-823A87245FB8}" dt="2023-11-22T01:59:53.103" v="31" actId="478"/>
          <ac:picMkLst>
            <pc:docMk/>
            <pc:sldMk cId="1840217378" sldId="485"/>
            <ac:picMk id="33" creationId="{E94B3623-260B-FD8F-4D30-DCAC24353384}"/>
          </ac:picMkLst>
        </pc:picChg>
        <pc:picChg chg="add mod">
          <ac:chgData name="Gang Liu" userId="c4dd85b7-3634-4bda-801b-46e8dbbd0b49" providerId="ADAL" clId="{05826763-F891-4437-A198-823A87245FB8}" dt="2023-11-22T02:09:10.376" v="276" actId="164"/>
          <ac:picMkLst>
            <pc:docMk/>
            <pc:sldMk cId="1840217378" sldId="485"/>
            <ac:picMk id="40" creationId="{4C2A0959-B963-C2F0-1D18-9EFBC05A3F01}"/>
          </ac:picMkLst>
        </pc:picChg>
        <pc:picChg chg="add mod">
          <ac:chgData name="Gang Liu" userId="c4dd85b7-3634-4bda-801b-46e8dbbd0b49" providerId="ADAL" clId="{05826763-F891-4437-A198-823A87245FB8}" dt="2023-11-22T02:09:07.133" v="275" actId="164"/>
          <ac:picMkLst>
            <pc:docMk/>
            <pc:sldMk cId="1840217378" sldId="485"/>
            <ac:picMk id="41" creationId="{3AE823DB-1F67-BAEE-23EE-C4436BBDDB99}"/>
          </ac:picMkLst>
        </pc:picChg>
        <pc:picChg chg="add mod">
          <ac:chgData name="Gang Liu" userId="c4dd85b7-3634-4bda-801b-46e8dbbd0b49" providerId="ADAL" clId="{05826763-F891-4437-A198-823A87245FB8}" dt="2023-11-22T02:09:03.674" v="274" actId="164"/>
          <ac:picMkLst>
            <pc:docMk/>
            <pc:sldMk cId="1840217378" sldId="485"/>
            <ac:picMk id="42" creationId="{946562AD-C08F-5068-65F5-B39597DC1439}"/>
          </ac:picMkLst>
        </pc:picChg>
        <pc:picChg chg="add mod">
          <ac:chgData name="Gang Liu" userId="c4dd85b7-3634-4bda-801b-46e8dbbd0b49" providerId="ADAL" clId="{05826763-F891-4437-A198-823A87245FB8}" dt="2023-11-22T02:23:30.743" v="405" actId="1076"/>
          <ac:picMkLst>
            <pc:docMk/>
            <pc:sldMk cId="1840217378" sldId="485"/>
            <ac:picMk id="47" creationId="{84D0894E-D255-5878-F893-96726278297E}"/>
          </ac:picMkLst>
        </pc:picChg>
        <pc:picChg chg="add mod">
          <ac:chgData name="Gang Liu" userId="c4dd85b7-3634-4bda-801b-46e8dbbd0b49" providerId="ADAL" clId="{05826763-F891-4437-A198-823A87245FB8}" dt="2023-11-22T02:23:39.099" v="406" actId="1076"/>
          <ac:picMkLst>
            <pc:docMk/>
            <pc:sldMk cId="1840217378" sldId="485"/>
            <ac:picMk id="58" creationId="{555A7111-6EB6-E1DA-FF2E-72F541CCC33D}"/>
          </ac:picMkLst>
        </pc:picChg>
        <pc:picChg chg="del">
          <ac:chgData name="Gang Liu" userId="c4dd85b7-3634-4bda-801b-46e8dbbd0b49" providerId="ADAL" clId="{05826763-F891-4437-A198-823A87245FB8}" dt="2023-11-22T01:59:08.817" v="7" actId="478"/>
          <ac:picMkLst>
            <pc:docMk/>
            <pc:sldMk cId="1840217378" sldId="485"/>
            <ac:picMk id="62" creationId="{637C459E-815A-1624-74D1-3EF1B722125A}"/>
          </ac:picMkLst>
        </pc:picChg>
        <pc:picChg chg="del">
          <ac:chgData name="Gang Liu" userId="c4dd85b7-3634-4bda-801b-46e8dbbd0b49" providerId="ADAL" clId="{05826763-F891-4437-A198-823A87245FB8}" dt="2023-11-22T01:59:09.354" v="8" actId="478"/>
          <ac:picMkLst>
            <pc:docMk/>
            <pc:sldMk cId="1840217378" sldId="485"/>
            <ac:picMk id="63" creationId="{E52A35A4-E89D-0ABF-8768-A00D865F540D}"/>
          </ac:picMkLst>
        </pc:picChg>
        <pc:picChg chg="del">
          <ac:chgData name="Gang Liu" userId="c4dd85b7-3634-4bda-801b-46e8dbbd0b49" providerId="ADAL" clId="{05826763-F891-4437-A198-823A87245FB8}" dt="2023-11-22T01:59:57.810" v="35" actId="478"/>
          <ac:picMkLst>
            <pc:docMk/>
            <pc:sldMk cId="1840217378" sldId="485"/>
            <ac:picMk id="66" creationId="{01D676C7-AA2F-151A-9B57-A92CD33F4F25}"/>
          </ac:picMkLst>
        </pc:picChg>
        <pc:picChg chg="add mod">
          <ac:chgData name="Gang Liu" userId="c4dd85b7-3634-4bda-801b-46e8dbbd0b49" providerId="ADAL" clId="{05826763-F891-4437-A198-823A87245FB8}" dt="2023-11-22T02:22:22.084" v="383" actId="1076"/>
          <ac:picMkLst>
            <pc:docMk/>
            <pc:sldMk cId="1840217378" sldId="485"/>
            <ac:picMk id="80" creationId="{E92CE8F8-163F-7191-3E2C-23764F8C9F1F}"/>
          </ac:picMkLst>
        </pc:picChg>
        <pc:picChg chg="mod">
          <ac:chgData name="Gang Liu" userId="c4dd85b7-3634-4bda-801b-46e8dbbd0b49" providerId="ADAL" clId="{05826763-F891-4437-A198-823A87245FB8}" dt="2023-11-22T02:23:42.215" v="407" actId="1076"/>
          <ac:picMkLst>
            <pc:docMk/>
            <pc:sldMk cId="1840217378" sldId="485"/>
            <ac:picMk id="83" creationId="{FCD78B49-3C83-3A02-F78C-B10F3A5B9C1A}"/>
          </ac:picMkLst>
        </pc:picChg>
        <pc:picChg chg="del">
          <ac:chgData name="Gang Liu" userId="c4dd85b7-3634-4bda-801b-46e8dbbd0b49" providerId="ADAL" clId="{05826763-F891-4437-A198-823A87245FB8}" dt="2023-11-22T01:59:35.261" v="23" actId="478"/>
          <ac:picMkLst>
            <pc:docMk/>
            <pc:sldMk cId="1840217378" sldId="485"/>
            <ac:picMk id="84" creationId="{A8FE66A9-6FDE-779B-1E88-D1EB6B5A8274}"/>
          </ac:picMkLst>
        </pc:picChg>
        <pc:picChg chg="mod">
          <ac:chgData name="Gang Liu" userId="c4dd85b7-3634-4bda-801b-46e8dbbd0b49" providerId="ADAL" clId="{05826763-F891-4437-A198-823A87245FB8}" dt="2023-11-22T02:22:26.041" v="384" actId="1076"/>
          <ac:picMkLst>
            <pc:docMk/>
            <pc:sldMk cId="1840217378" sldId="485"/>
            <ac:picMk id="88" creationId="{BEA9123E-C088-5500-3822-1C1F8A6B9074}"/>
          </ac:picMkLst>
        </pc:picChg>
        <pc:picChg chg="mod">
          <ac:chgData name="Gang Liu" userId="c4dd85b7-3634-4bda-801b-46e8dbbd0b49" providerId="ADAL" clId="{05826763-F891-4437-A198-823A87245FB8}" dt="2023-11-22T02:31:03.071" v="543" actId="1076"/>
          <ac:picMkLst>
            <pc:docMk/>
            <pc:sldMk cId="1840217378" sldId="485"/>
            <ac:picMk id="91" creationId="{8AE8F002-35B4-A777-39C3-9E3E06D3AADA}"/>
          </ac:picMkLst>
        </pc:picChg>
        <pc:picChg chg="mod">
          <ac:chgData name="Gang Liu" userId="c4dd85b7-3634-4bda-801b-46e8dbbd0b49" providerId="ADAL" clId="{05826763-F891-4437-A198-823A87245FB8}" dt="2023-11-22T02:28:34.095" v="516" actId="1076"/>
          <ac:picMkLst>
            <pc:docMk/>
            <pc:sldMk cId="1840217378" sldId="485"/>
            <ac:picMk id="94" creationId="{09C62AE2-2706-0B97-D7A6-E2930C73C47D}"/>
          </ac:picMkLst>
        </pc:picChg>
        <pc:picChg chg="mod">
          <ac:chgData name="Gang Liu" userId="c4dd85b7-3634-4bda-801b-46e8dbbd0b49" providerId="ADAL" clId="{05826763-F891-4437-A198-823A87245FB8}" dt="2023-11-22T02:22:48.087" v="394" actId="1076"/>
          <ac:picMkLst>
            <pc:docMk/>
            <pc:sldMk cId="1840217378" sldId="485"/>
            <ac:picMk id="97" creationId="{A30D18AA-D00C-D6E9-D984-3F3607EC5898}"/>
          </ac:picMkLst>
        </pc:picChg>
        <pc:picChg chg="mod">
          <ac:chgData name="Gang Liu" userId="c4dd85b7-3634-4bda-801b-46e8dbbd0b49" providerId="ADAL" clId="{05826763-F891-4437-A198-823A87245FB8}" dt="2023-11-22T02:22:54.466" v="395" actId="1076"/>
          <ac:picMkLst>
            <pc:docMk/>
            <pc:sldMk cId="1840217378" sldId="485"/>
            <ac:picMk id="100" creationId="{28AD34BD-F065-DF6C-6241-E803E557B466}"/>
          </ac:picMkLst>
        </pc:picChg>
        <pc:picChg chg="mod">
          <ac:chgData name="Gang Liu" userId="c4dd85b7-3634-4bda-801b-46e8dbbd0b49" providerId="ADAL" clId="{05826763-F891-4437-A198-823A87245FB8}" dt="2023-11-22T02:17:21.255" v="315" actId="1076"/>
          <ac:picMkLst>
            <pc:docMk/>
            <pc:sldMk cId="1840217378" sldId="485"/>
            <ac:picMk id="132" creationId="{5FE48397-7C6C-533E-CF1B-38239CADE039}"/>
          </ac:picMkLst>
        </pc:picChg>
        <pc:picChg chg="mod">
          <ac:chgData name="Gang Liu" userId="c4dd85b7-3634-4bda-801b-46e8dbbd0b49" providerId="ADAL" clId="{05826763-F891-4437-A198-823A87245FB8}" dt="2023-11-22T02:30:35.981" v="537" actId="1076"/>
          <ac:picMkLst>
            <pc:docMk/>
            <pc:sldMk cId="1840217378" sldId="485"/>
            <ac:picMk id="143" creationId="{A63B1874-6935-C52F-5955-033BD52661BD}"/>
          </ac:picMkLst>
        </pc:picChg>
        <pc:picChg chg="mod">
          <ac:chgData name="Gang Liu" userId="c4dd85b7-3634-4bda-801b-46e8dbbd0b49" providerId="ADAL" clId="{05826763-F891-4437-A198-823A87245FB8}" dt="2023-11-22T02:31:20.044" v="544" actId="1076"/>
          <ac:picMkLst>
            <pc:docMk/>
            <pc:sldMk cId="1840217378" sldId="485"/>
            <ac:picMk id="145" creationId="{87396CC0-3CCA-0113-E652-FCAD027AF32F}"/>
          </ac:picMkLst>
        </pc:picChg>
        <pc:picChg chg="del">
          <ac:chgData name="Gang Liu" userId="c4dd85b7-3634-4bda-801b-46e8dbbd0b49" providerId="ADAL" clId="{05826763-F891-4437-A198-823A87245FB8}" dt="2023-11-22T02:00:03.593" v="41" actId="478"/>
          <ac:picMkLst>
            <pc:docMk/>
            <pc:sldMk cId="1840217378" sldId="485"/>
            <ac:picMk id="177" creationId="{73054640-4F9D-50B2-FEA7-1B546B07AE40}"/>
          </ac:picMkLst>
        </pc:picChg>
        <pc:picChg chg="mod">
          <ac:chgData name="Gang Liu" userId="c4dd85b7-3634-4bda-801b-46e8dbbd0b49" providerId="ADAL" clId="{05826763-F891-4437-A198-823A87245FB8}" dt="2023-11-22T02:17:23.747" v="317" actId="1076"/>
          <ac:picMkLst>
            <pc:docMk/>
            <pc:sldMk cId="1840217378" sldId="485"/>
            <ac:picMk id="352" creationId="{E5730374-7068-D86E-D2F4-43569AA8FCAD}"/>
          </ac:picMkLst>
        </pc:picChg>
        <pc:picChg chg="mod">
          <ac:chgData name="Gang Liu" userId="c4dd85b7-3634-4bda-801b-46e8dbbd0b49" providerId="ADAL" clId="{05826763-F891-4437-A198-823A87245FB8}" dt="2023-11-22T02:04:52.159" v="155" actId="1076"/>
          <ac:picMkLst>
            <pc:docMk/>
            <pc:sldMk cId="1840217378" sldId="485"/>
            <ac:picMk id="357" creationId="{17352781-B896-6194-9261-DBFA35D5B3A1}"/>
          </ac:picMkLst>
        </pc:picChg>
        <pc:cxnChg chg="del mod">
          <ac:chgData name="Gang Liu" userId="c4dd85b7-3634-4bda-801b-46e8dbbd0b49" providerId="ADAL" clId="{05826763-F891-4437-A198-823A87245FB8}" dt="2023-11-22T02:00:34.265" v="53" actId="478"/>
          <ac:cxnSpMkLst>
            <pc:docMk/>
            <pc:sldMk cId="1840217378" sldId="485"/>
            <ac:cxnSpMk id="13" creationId="{6DC4533E-7E1A-7BC0-9AB4-A166BE51A2F4}"/>
          </ac:cxnSpMkLst>
        </pc:cxnChg>
        <pc:cxnChg chg="del mod">
          <ac:chgData name="Gang Liu" userId="c4dd85b7-3634-4bda-801b-46e8dbbd0b49" providerId="ADAL" clId="{05826763-F891-4437-A198-823A87245FB8}" dt="2023-11-22T02:27:43.281" v="452" actId="478"/>
          <ac:cxnSpMkLst>
            <pc:docMk/>
            <pc:sldMk cId="1840217378" sldId="485"/>
            <ac:cxnSpMk id="31" creationId="{FA9E081D-E185-A66F-B123-974D28DBF246}"/>
          </ac:cxnSpMkLst>
        </pc:cxnChg>
        <pc:cxnChg chg="del mod">
          <ac:chgData name="Gang Liu" userId="c4dd85b7-3634-4bda-801b-46e8dbbd0b49" providerId="ADAL" clId="{05826763-F891-4437-A198-823A87245FB8}" dt="2023-11-22T01:59:52.337" v="30" actId="478"/>
          <ac:cxnSpMkLst>
            <pc:docMk/>
            <pc:sldMk cId="1840217378" sldId="485"/>
            <ac:cxnSpMk id="38" creationId="{9D57A0DE-0CC8-5876-F37B-0138FABE8725}"/>
          </ac:cxnSpMkLst>
        </pc:cxnChg>
        <pc:cxnChg chg="del mod">
          <ac:chgData name="Gang Liu" userId="c4dd85b7-3634-4bda-801b-46e8dbbd0b49" providerId="ADAL" clId="{05826763-F891-4437-A198-823A87245FB8}" dt="2023-11-22T01:59:55.010" v="32" actId="478"/>
          <ac:cxnSpMkLst>
            <pc:docMk/>
            <pc:sldMk cId="1840217378" sldId="485"/>
            <ac:cxnSpMk id="46" creationId="{8B11B205-7317-5C6F-EA5C-8770DEDFDE81}"/>
          </ac:cxnSpMkLst>
        </pc:cxnChg>
        <pc:cxnChg chg="del mod">
          <ac:chgData name="Gang Liu" userId="c4dd85b7-3634-4bda-801b-46e8dbbd0b49" providerId="ADAL" clId="{05826763-F891-4437-A198-823A87245FB8}" dt="2023-11-22T01:59:57.265" v="34" actId="478"/>
          <ac:cxnSpMkLst>
            <pc:docMk/>
            <pc:sldMk cId="1840217378" sldId="485"/>
            <ac:cxnSpMk id="48" creationId="{16A7D66E-5F67-B620-23BD-EDC6549F8C6B}"/>
          </ac:cxnSpMkLst>
        </pc:cxnChg>
        <pc:cxnChg chg="add del mod">
          <ac:chgData name="Gang Liu" userId="c4dd85b7-3634-4bda-801b-46e8dbbd0b49" providerId="ADAL" clId="{05826763-F891-4437-A198-823A87245FB8}" dt="2023-11-22T02:27:48.389" v="455" actId="478"/>
          <ac:cxnSpMkLst>
            <pc:docMk/>
            <pc:sldMk cId="1840217378" sldId="485"/>
            <ac:cxnSpMk id="49" creationId="{FB60113F-2B2D-4F3D-7747-B66382BDFB5F}"/>
          </ac:cxnSpMkLst>
        </pc:cxnChg>
        <pc:cxnChg chg="add del mod">
          <ac:chgData name="Gang Liu" userId="c4dd85b7-3634-4bda-801b-46e8dbbd0b49" providerId="ADAL" clId="{05826763-F891-4437-A198-823A87245FB8}" dt="2023-11-22T02:27:47.586" v="454" actId="478"/>
          <ac:cxnSpMkLst>
            <pc:docMk/>
            <pc:sldMk cId="1840217378" sldId="485"/>
            <ac:cxnSpMk id="52" creationId="{80A3EE2F-B2DF-1480-6821-055EDFCB5E81}"/>
          </ac:cxnSpMkLst>
        </pc:cxnChg>
        <pc:cxnChg chg="add del mod">
          <ac:chgData name="Gang Liu" userId="c4dd85b7-3634-4bda-801b-46e8dbbd0b49" providerId="ADAL" clId="{05826763-F891-4437-A198-823A87245FB8}" dt="2023-11-22T02:27:42.307" v="451" actId="478"/>
          <ac:cxnSpMkLst>
            <pc:docMk/>
            <pc:sldMk cId="1840217378" sldId="485"/>
            <ac:cxnSpMk id="103" creationId="{78325BB4-2FB3-D341-EB1C-F7DF0748096F}"/>
          </ac:cxnSpMkLst>
        </pc:cxnChg>
        <pc:cxnChg chg="add del mod">
          <ac:chgData name="Gang Liu" userId="c4dd85b7-3634-4bda-801b-46e8dbbd0b49" providerId="ADAL" clId="{05826763-F891-4437-A198-823A87245FB8}" dt="2023-11-22T02:27:40.331" v="448" actId="478"/>
          <ac:cxnSpMkLst>
            <pc:docMk/>
            <pc:sldMk cId="1840217378" sldId="485"/>
            <ac:cxnSpMk id="107" creationId="{7C59F6DE-5A2B-94DB-9660-A57B5D0B0F2D}"/>
          </ac:cxnSpMkLst>
        </pc:cxnChg>
        <pc:cxnChg chg="add del mod">
          <ac:chgData name="Gang Liu" userId="c4dd85b7-3634-4bda-801b-46e8dbbd0b49" providerId="ADAL" clId="{05826763-F891-4437-A198-823A87245FB8}" dt="2023-11-22T02:27:43.849" v="453" actId="478"/>
          <ac:cxnSpMkLst>
            <pc:docMk/>
            <pc:sldMk cId="1840217378" sldId="485"/>
            <ac:cxnSpMk id="110" creationId="{86055A07-342F-820F-A6A3-27B19F421E9F}"/>
          </ac:cxnSpMkLst>
        </pc:cxnChg>
        <pc:cxnChg chg="add del mod">
          <ac:chgData name="Gang Liu" userId="c4dd85b7-3634-4bda-801b-46e8dbbd0b49" providerId="ADAL" clId="{05826763-F891-4437-A198-823A87245FB8}" dt="2023-11-22T02:27:41.638" v="450" actId="478"/>
          <ac:cxnSpMkLst>
            <pc:docMk/>
            <pc:sldMk cId="1840217378" sldId="485"/>
            <ac:cxnSpMk id="113" creationId="{86646ECA-102B-46FB-906D-4253CA337317}"/>
          </ac:cxnSpMkLst>
        </pc:cxnChg>
        <pc:cxnChg chg="add del mod">
          <ac:chgData name="Gang Liu" userId="c4dd85b7-3634-4bda-801b-46e8dbbd0b49" providerId="ADAL" clId="{05826763-F891-4437-A198-823A87245FB8}" dt="2023-11-22T02:27:40.955" v="449" actId="478"/>
          <ac:cxnSpMkLst>
            <pc:docMk/>
            <pc:sldMk cId="1840217378" sldId="485"/>
            <ac:cxnSpMk id="116" creationId="{0C01251E-092C-17AC-5305-E574EA809404}"/>
          </ac:cxnSpMkLst>
        </pc:cxnChg>
        <pc:cxnChg chg="del">
          <ac:chgData name="Gang Liu" userId="c4dd85b7-3634-4bda-801b-46e8dbbd0b49" providerId="ADAL" clId="{05826763-F891-4437-A198-823A87245FB8}" dt="2023-11-22T01:59:58.399" v="36" actId="478"/>
          <ac:cxnSpMkLst>
            <pc:docMk/>
            <pc:sldMk cId="1840217378" sldId="485"/>
            <ac:cxnSpMk id="121" creationId="{DC10BA08-2109-4D0C-593D-921F58FD4B26}"/>
          </ac:cxnSpMkLst>
        </pc:cxnChg>
        <pc:cxnChg chg="del mod">
          <ac:chgData name="Gang Liu" userId="c4dd85b7-3634-4bda-801b-46e8dbbd0b49" providerId="ADAL" clId="{05826763-F891-4437-A198-823A87245FB8}" dt="2023-11-22T02:00:22.298" v="48" actId="478"/>
          <ac:cxnSpMkLst>
            <pc:docMk/>
            <pc:sldMk cId="1840217378" sldId="485"/>
            <ac:cxnSpMk id="122" creationId="{20F49089-ED03-D178-B4FD-758715692CB0}"/>
          </ac:cxnSpMkLst>
        </pc:cxnChg>
        <pc:cxnChg chg="add del mod">
          <ac:chgData name="Gang Liu" userId="c4dd85b7-3634-4bda-801b-46e8dbbd0b49" providerId="ADAL" clId="{05826763-F891-4437-A198-823A87245FB8}" dt="2023-11-22T02:27:39.599" v="447" actId="478"/>
          <ac:cxnSpMkLst>
            <pc:docMk/>
            <pc:sldMk cId="1840217378" sldId="485"/>
            <ac:cxnSpMk id="125" creationId="{0B77512E-9BC4-0A1D-718D-8340C7881506}"/>
          </ac:cxnSpMkLst>
        </pc:cxnChg>
        <pc:cxnChg chg="add del mod">
          <ac:chgData name="Gang Liu" userId="c4dd85b7-3634-4bda-801b-46e8dbbd0b49" providerId="ADAL" clId="{05826763-F891-4437-A198-823A87245FB8}" dt="2023-11-22T02:27:38.573" v="446" actId="478"/>
          <ac:cxnSpMkLst>
            <pc:docMk/>
            <pc:sldMk cId="1840217378" sldId="485"/>
            <ac:cxnSpMk id="131" creationId="{276A6F33-44C6-FD8E-F194-955055C6AC16}"/>
          </ac:cxnSpMkLst>
        </pc:cxnChg>
        <pc:cxnChg chg="add mod">
          <ac:chgData name="Gang Liu" userId="c4dd85b7-3634-4bda-801b-46e8dbbd0b49" providerId="ADAL" clId="{05826763-F891-4437-A198-823A87245FB8}" dt="2023-11-22T02:33:03.160" v="591"/>
          <ac:cxnSpMkLst>
            <pc:docMk/>
            <pc:sldMk cId="1840217378" sldId="485"/>
            <ac:cxnSpMk id="146" creationId="{ACD76BD2-060B-072E-40FB-74D09F202601}"/>
          </ac:cxnSpMkLst>
        </pc:cxnChg>
        <pc:cxnChg chg="add mod">
          <ac:chgData name="Gang Liu" userId="c4dd85b7-3634-4bda-801b-46e8dbbd0b49" providerId="ADAL" clId="{05826763-F891-4437-A198-823A87245FB8}" dt="2023-11-22T02:33:09.465" v="592"/>
          <ac:cxnSpMkLst>
            <pc:docMk/>
            <pc:sldMk cId="1840217378" sldId="485"/>
            <ac:cxnSpMk id="147" creationId="{42C28EC0-2B10-63D9-C8F3-C4A10790E6E2}"/>
          </ac:cxnSpMkLst>
        </pc:cxnChg>
        <pc:cxnChg chg="add mod">
          <ac:chgData name="Gang Liu" userId="c4dd85b7-3634-4bda-801b-46e8dbbd0b49" providerId="ADAL" clId="{05826763-F891-4437-A198-823A87245FB8}" dt="2023-11-22T02:33:09.465" v="592"/>
          <ac:cxnSpMkLst>
            <pc:docMk/>
            <pc:sldMk cId="1840217378" sldId="485"/>
            <ac:cxnSpMk id="148" creationId="{9FEEFDAD-1088-459B-9026-B9E7AE597669}"/>
          </ac:cxnSpMkLst>
        </pc:cxnChg>
        <pc:cxnChg chg="add mod">
          <ac:chgData name="Gang Liu" userId="c4dd85b7-3634-4bda-801b-46e8dbbd0b49" providerId="ADAL" clId="{05826763-F891-4437-A198-823A87245FB8}" dt="2023-11-22T02:33:09.465" v="592"/>
          <ac:cxnSpMkLst>
            <pc:docMk/>
            <pc:sldMk cId="1840217378" sldId="485"/>
            <ac:cxnSpMk id="149" creationId="{7A7A3C4D-1E10-CC36-3A19-AC4A61009A5C}"/>
          </ac:cxnSpMkLst>
        </pc:cxnChg>
        <pc:cxnChg chg="del mod">
          <ac:chgData name="Gang Liu" userId="c4dd85b7-3634-4bda-801b-46e8dbbd0b49" providerId="ADAL" clId="{05826763-F891-4437-A198-823A87245FB8}" dt="2023-11-22T02:00:03.163" v="40" actId="478"/>
          <ac:cxnSpMkLst>
            <pc:docMk/>
            <pc:sldMk cId="1840217378" sldId="485"/>
            <ac:cxnSpMk id="179" creationId="{BE7DB1DC-1370-BE5B-09AC-FA1FB323DC19}"/>
          </ac:cxnSpMkLst>
        </pc:cxnChg>
        <pc:cxnChg chg="del mod">
          <ac:chgData name="Gang Liu" userId="c4dd85b7-3634-4bda-801b-46e8dbbd0b49" providerId="ADAL" clId="{05826763-F891-4437-A198-823A87245FB8}" dt="2023-11-22T01:59:51.751" v="29" actId="478"/>
          <ac:cxnSpMkLst>
            <pc:docMk/>
            <pc:sldMk cId="1840217378" sldId="485"/>
            <ac:cxnSpMk id="335" creationId="{56BE8A11-53B7-B96A-A4D3-C9AFB54ECB01}"/>
          </ac:cxnSpMkLst>
        </pc:cxnChg>
      </pc:sldChg>
      <pc:sldChg chg="addSp modSp mod">
        <pc:chgData name="Gang Liu" userId="c4dd85b7-3634-4bda-801b-46e8dbbd0b49" providerId="ADAL" clId="{05826763-F891-4437-A198-823A87245FB8}" dt="2023-11-22T02:51:29.104" v="721" actId="1076"/>
        <pc:sldMkLst>
          <pc:docMk/>
          <pc:sldMk cId="713288064" sldId="2134805010"/>
        </pc:sldMkLst>
        <pc:spChg chg="add mod">
          <ac:chgData name="Gang Liu" userId="c4dd85b7-3634-4bda-801b-46e8dbbd0b49" providerId="ADAL" clId="{05826763-F891-4437-A198-823A87245FB8}" dt="2023-11-22T02:51:29.104" v="721" actId="1076"/>
          <ac:spMkLst>
            <pc:docMk/>
            <pc:sldMk cId="713288064" sldId="2134805010"/>
            <ac:spMk id="2" creationId="{598C403A-6638-6C14-77F9-AE6179C5752E}"/>
          </ac:spMkLst>
        </pc:spChg>
        <pc:spChg chg="mod">
          <ac:chgData name="Gang Liu" userId="c4dd85b7-3634-4bda-801b-46e8dbbd0b49" providerId="ADAL" clId="{05826763-F891-4437-A198-823A87245FB8}" dt="2023-11-22T02:51:04.326" v="696" actId="20577"/>
          <ac:spMkLst>
            <pc:docMk/>
            <pc:sldMk cId="713288064" sldId="2134805010"/>
            <ac:spMk id="5" creationId="{7826B4A3-52EB-5771-217F-C5C48325D56B}"/>
          </ac:spMkLst>
        </pc:spChg>
      </pc:sldChg>
      <pc:sldChg chg="del">
        <pc:chgData name="Gang Liu" userId="c4dd85b7-3634-4bda-801b-46e8dbbd0b49" providerId="ADAL" clId="{05826763-F891-4437-A198-823A87245FB8}" dt="2023-11-22T01:57:28.737" v="3" actId="2696"/>
        <pc:sldMkLst>
          <pc:docMk/>
          <pc:sldMk cId="2557293412" sldId="2134805017"/>
        </pc:sldMkLst>
      </pc:sldChg>
      <pc:sldChg chg="del">
        <pc:chgData name="Gang Liu" userId="c4dd85b7-3634-4bda-801b-46e8dbbd0b49" providerId="ADAL" clId="{05826763-F891-4437-A198-823A87245FB8}" dt="2023-11-22T01:57:28.737" v="3" actId="2696"/>
        <pc:sldMkLst>
          <pc:docMk/>
          <pc:sldMk cId="901774263" sldId="2134805027"/>
        </pc:sldMkLst>
      </pc:sldChg>
      <pc:sldChg chg="del">
        <pc:chgData name="Gang Liu" userId="c4dd85b7-3634-4bda-801b-46e8dbbd0b49" providerId="ADAL" clId="{05826763-F891-4437-A198-823A87245FB8}" dt="2023-11-22T01:57:28.737" v="3" actId="2696"/>
        <pc:sldMkLst>
          <pc:docMk/>
          <pc:sldMk cId="2473215404" sldId="2134805028"/>
        </pc:sldMkLst>
      </pc:sldChg>
      <pc:sldChg chg="del">
        <pc:chgData name="Gang Liu" userId="c4dd85b7-3634-4bda-801b-46e8dbbd0b49" providerId="ADAL" clId="{05826763-F891-4437-A198-823A87245FB8}" dt="2023-11-22T01:57:28.737" v="3" actId="2696"/>
        <pc:sldMkLst>
          <pc:docMk/>
          <pc:sldMk cId="574777844" sldId="2134805029"/>
        </pc:sldMkLst>
      </pc:sldChg>
      <pc:sldChg chg="del">
        <pc:chgData name="Gang Liu" userId="c4dd85b7-3634-4bda-801b-46e8dbbd0b49" providerId="ADAL" clId="{05826763-F891-4437-A198-823A87245FB8}" dt="2023-11-22T01:57:28.737" v="3" actId="2696"/>
        <pc:sldMkLst>
          <pc:docMk/>
          <pc:sldMk cId="2310964314" sldId="2134805030"/>
        </pc:sldMkLst>
      </pc:sldChg>
      <pc:sldChg chg="del">
        <pc:chgData name="Gang Liu" userId="c4dd85b7-3634-4bda-801b-46e8dbbd0b49" providerId="ADAL" clId="{05826763-F891-4437-A198-823A87245FB8}" dt="2023-11-22T01:57:28.737" v="3" actId="2696"/>
        <pc:sldMkLst>
          <pc:docMk/>
          <pc:sldMk cId="2079077224" sldId="2134805037"/>
        </pc:sldMkLst>
      </pc:sldChg>
      <pc:sldChg chg="del">
        <pc:chgData name="Gang Liu" userId="c4dd85b7-3634-4bda-801b-46e8dbbd0b49" providerId="ADAL" clId="{05826763-F891-4437-A198-823A87245FB8}" dt="2023-11-22T01:57:28.737" v="3" actId="2696"/>
        <pc:sldMkLst>
          <pc:docMk/>
          <pc:sldMk cId="2229350180" sldId="2134805038"/>
        </pc:sldMkLst>
      </pc:sldChg>
      <pc:sldChg chg="del">
        <pc:chgData name="Gang Liu" userId="c4dd85b7-3634-4bda-801b-46e8dbbd0b49" providerId="ADAL" clId="{05826763-F891-4437-A198-823A87245FB8}" dt="2023-11-22T01:57:28.737" v="3" actId="2696"/>
        <pc:sldMkLst>
          <pc:docMk/>
          <pc:sldMk cId="295210017" sldId="2134805039"/>
        </pc:sldMkLst>
      </pc:sldChg>
      <pc:sldChg chg="del">
        <pc:chgData name="Gang Liu" userId="c4dd85b7-3634-4bda-801b-46e8dbbd0b49" providerId="ADAL" clId="{05826763-F891-4437-A198-823A87245FB8}" dt="2023-11-22T01:57:28.737" v="3" actId="2696"/>
        <pc:sldMkLst>
          <pc:docMk/>
          <pc:sldMk cId="3068147578" sldId="2134805042"/>
        </pc:sldMkLst>
      </pc:sldChg>
      <pc:sldChg chg="del">
        <pc:chgData name="Gang Liu" userId="c4dd85b7-3634-4bda-801b-46e8dbbd0b49" providerId="ADAL" clId="{05826763-F891-4437-A198-823A87245FB8}" dt="2023-11-22T01:57:28.737" v="3" actId="2696"/>
        <pc:sldMkLst>
          <pc:docMk/>
          <pc:sldMk cId="3062472480" sldId="2134805043"/>
        </pc:sldMkLst>
      </pc:sldChg>
      <pc:sldChg chg="addSp delSp modSp mod setBg modNotesTx">
        <pc:chgData name="Gang Liu" userId="c4dd85b7-3634-4bda-801b-46e8dbbd0b49" providerId="ADAL" clId="{05826763-F891-4437-A198-823A87245FB8}" dt="2023-11-22T02:58:00.344" v="778" actId="20577"/>
        <pc:sldMkLst>
          <pc:docMk/>
          <pc:sldMk cId="2532484727" sldId="2134805044"/>
        </pc:sldMkLst>
        <pc:spChg chg="add mod">
          <ac:chgData name="Gang Liu" userId="c4dd85b7-3634-4bda-801b-46e8dbbd0b49" providerId="ADAL" clId="{05826763-F891-4437-A198-823A87245FB8}" dt="2023-11-22T02:54:27.169" v="741" actId="1076"/>
          <ac:spMkLst>
            <pc:docMk/>
            <pc:sldMk cId="2532484727" sldId="2134805044"/>
            <ac:spMk id="5" creationId="{3638F726-D22A-4B17-8F87-7190E17B6F0A}"/>
          </ac:spMkLst>
        </pc:spChg>
        <pc:spChg chg="add del">
          <ac:chgData name="Gang Liu" userId="c4dd85b7-3634-4bda-801b-46e8dbbd0b49" providerId="ADAL" clId="{05826763-F891-4437-A198-823A87245FB8}" dt="2023-11-22T02:54:04.675" v="724" actId="26606"/>
          <ac:spMkLst>
            <pc:docMk/>
            <pc:sldMk cId="2532484727" sldId="2134805044"/>
            <ac:spMk id="6" creationId="{F3060C83-F051-4F0E-ABAD-AA0DFC48B218}"/>
          </ac:spMkLst>
        </pc:spChg>
        <pc:spChg chg="del">
          <ac:chgData name="Gang Liu" userId="c4dd85b7-3634-4bda-801b-46e8dbbd0b49" providerId="ADAL" clId="{05826763-F891-4437-A198-823A87245FB8}" dt="2023-11-22T01:57:20.437" v="2" actId="478"/>
          <ac:spMkLst>
            <pc:docMk/>
            <pc:sldMk cId="2532484727" sldId="2134805044"/>
            <ac:spMk id="9" creationId="{488FF69D-3F8E-6C73-47FB-5F287BE7CA70}"/>
          </ac:spMkLst>
        </pc:spChg>
        <pc:spChg chg="add del">
          <ac:chgData name="Gang Liu" userId="c4dd85b7-3634-4bda-801b-46e8dbbd0b49" providerId="ADAL" clId="{05826763-F891-4437-A198-823A87245FB8}" dt="2023-11-22T02:54:04.675" v="724" actId="26606"/>
          <ac:spMkLst>
            <pc:docMk/>
            <pc:sldMk cId="2532484727" sldId="2134805044"/>
            <ac:spMk id="11" creationId="{83C98ABE-055B-441F-B07E-44F97F083C39}"/>
          </ac:spMkLst>
        </pc:spChg>
        <pc:spChg chg="add del">
          <ac:chgData name="Gang Liu" userId="c4dd85b7-3634-4bda-801b-46e8dbbd0b49" providerId="ADAL" clId="{05826763-F891-4437-A198-823A87245FB8}" dt="2023-11-22T02:54:04.675" v="724" actId="26606"/>
          <ac:spMkLst>
            <pc:docMk/>
            <pc:sldMk cId="2532484727" sldId="2134805044"/>
            <ac:spMk id="13" creationId="{29FDB030-9B49-4CED-8CCD-4D99382388AC}"/>
          </ac:spMkLst>
        </pc:spChg>
        <pc:spChg chg="add del">
          <ac:chgData name="Gang Liu" userId="c4dd85b7-3634-4bda-801b-46e8dbbd0b49" providerId="ADAL" clId="{05826763-F891-4437-A198-823A87245FB8}" dt="2023-11-22T02:54:04.675" v="724" actId="26606"/>
          <ac:spMkLst>
            <pc:docMk/>
            <pc:sldMk cId="2532484727" sldId="2134805044"/>
            <ac:spMk id="15" creationId="{3783CA14-24A1-485C-8B30-D6A5D87987AD}"/>
          </ac:spMkLst>
        </pc:spChg>
        <pc:spChg chg="add del">
          <ac:chgData name="Gang Liu" userId="c4dd85b7-3634-4bda-801b-46e8dbbd0b49" providerId="ADAL" clId="{05826763-F891-4437-A198-823A87245FB8}" dt="2023-11-22T02:54:04.675" v="724" actId="26606"/>
          <ac:spMkLst>
            <pc:docMk/>
            <pc:sldMk cId="2532484727" sldId="2134805044"/>
            <ac:spMk id="17" creationId="{9A97C86A-04D6-40F7-AE84-31AB43E6A846}"/>
          </ac:spMkLst>
        </pc:spChg>
        <pc:spChg chg="add del">
          <ac:chgData name="Gang Liu" userId="c4dd85b7-3634-4bda-801b-46e8dbbd0b49" providerId="ADAL" clId="{05826763-F891-4437-A198-823A87245FB8}" dt="2023-11-22T02:54:04.675" v="724" actId="26606"/>
          <ac:spMkLst>
            <pc:docMk/>
            <pc:sldMk cId="2532484727" sldId="2134805044"/>
            <ac:spMk id="19" creationId="{FF9F2414-84E8-453E-B1F3-389FDE8192D9}"/>
          </ac:spMkLst>
        </pc:spChg>
        <pc:spChg chg="add del">
          <ac:chgData name="Gang Liu" userId="c4dd85b7-3634-4bda-801b-46e8dbbd0b49" providerId="ADAL" clId="{05826763-F891-4437-A198-823A87245FB8}" dt="2023-11-22T02:54:04.675" v="724" actId="26606"/>
          <ac:spMkLst>
            <pc:docMk/>
            <pc:sldMk cId="2532484727" sldId="2134805044"/>
            <ac:spMk id="21" creationId="{3ECA69A1-7536-43AC-85EF-C7106179F5ED}"/>
          </ac:spMkLst>
        </pc:spChg>
        <pc:picChg chg="del">
          <ac:chgData name="Gang Liu" userId="c4dd85b7-3634-4bda-801b-46e8dbbd0b49" providerId="ADAL" clId="{05826763-F891-4437-A198-823A87245FB8}" dt="2023-11-22T01:57:19.047" v="1" actId="478"/>
          <ac:picMkLst>
            <pc:docMk/>
            <pc:sldMk cId="2532484727" sldId="2134805044"/>
            <ac:picMk id="3" creationId="{F47DAFBA-DBC4-4636-CFAE-C1393F6BF22C}"/>
          </ac:picMkLst>
        </pc:picChg>
        <pc:picChg chg="add mod">
          <ac:chgData name="Gang Liu" userId="c4dd85b7-3634-4bda-801b-46e8dbbd0b49" providerId="ADAL" clId="{05826763-F891-4437-A198-823A87245FB8}" dt="2023-11-22T02:54:13.380" v="727" actId="1076"/>
          <ac:picMkLst>
            <pc:docMk/>
            <pc:sldMk cId="2532484727" sldId="2134805044"/>
            <ac:picMk id="4" creationId="{2765ED33-90D8-9202-1CD2-115B182571D1}"/>
          </ac:picMkLst>
        </pc:picChg>
      </pc:sldChg>
      <pc:sldChg chg="addSp delSp modSp add mod delAnim modAnim">
        <pc:chgData name="Gang Liu" userId="c4dd85b7-3634-4bda-801b-46e8dbbd0b49" providerId="ADAL" clId="{05826763-F891-4437-A198-823A87245FB8}" dt="2023-11-22T02:50:44.702" v="692" actId="20577"/>
        <pc:sldMkLst>
          <pc:docMk/>
          <pc:sldMk cId="1494313680" sldId="2134805045"/>
        </pc:sldMkLst>
        <pc:spChg chg="mod">
          <ac:chgData name="Gang Liu" userId="c4dd85b7-3634-4bda-801b-46e8dbbd0b49" providerId="ADAL" clId="{05826763-F891-4437-A198-823A87245FB8}" dt="2023-11-22T02:31:35.806" v="547" actId="1076"/>
          <ac:spMkLst>
            <pc:docMk/>
            <pc:sldMk cId="1494313680" sldId="2134805045"/>
            <ac:spMk id="18" creationId="{3EBA999E-ED2D-BEF6-A783-D76646C86EAA}"/>
          </ac:spMkLst>
        </pc:spChg>
        <pc:spChg chg="add del mod">
          <ac:chgData name="Gang Liu" userId="c4dd85b7-3634-4bda-801b-46e8dbbd0b49" providerId="ADAL" clId="{05826763-F891-4437-A198-823A87245FB8}" dt="2023-11-22T02:36:51.874" v="620" actId="478"/>
          <ac:spMkLst>
            <pc:docMk/>
            <pc:sldMk cId="1494313680" sldId="2134805045"/>
            <ac:spMk id="33" creationId="{61826371-020B-860B-76A4-F38ECC049370}"/>
          </ac:spMkLst>
        </pc:spChg>
        <pc:spChg chg="add del">
          <ac:chgData name="Gang Liu" userId="c4dd85b7-3634-4bda-801b-46e8dbbd0b49" providerId="ADAL" clId="{05826763-F891-4437-A198-823A87245FB8}" dt="2023-11-22T02:37:39.335" v="622" actId="478"/>
          <ac:spMkLst>
            <pc:docMk/>
            <pc:sldMk cId="1494313680" sldId="2134805045"/>
            <ac:spMk id="38" creationId="{0CDC7509-CA9B-5633-D38B-3B22BE6088AB}"/>
          </ac:spMkLst>
        </pc:spChg>
        <pc:spChg chg="add mod">
          <ac:chgData name="Gang Liu" userId="c4dd85b7-3634-4bda-801b-46e8dbbd0b49" providerId="ADAL" clId="{05826763-F891-4437-A198-823A87245FB8}" dt="2023-11-22T02:39:45.502" v="627"/>
          <ac:spMkLst>
            <pc:docMk/>
            <pc:sldMk cId="1494313680" sldId="2134805045"/>
            <ac:spMk id="46" creationId="{F87300A7-5246-4797-84AA-0C2EF1412170}"/>
          </ac:spMkLst>
        </pc:spChg>
        <pc:spChg chg="add del mod">
          <ac:chgData name="Gang Liu" userId="c4dd85b7-3634-4bda-801b-46e8dbbd0b49" providerId="ADAL" clId="{05826763-F891-4437-A198-823A87245FB8}" dt="2023-11-22T02:46:19.118" v="638" actId="478"/>
          <ac:spMkLst>
            <pc:docMk/>
            <pc:sldMk cId="1494313680" sldId="2134805045"/>
            <ac:spMk id="48" creationId="{EB7B7E76-5B8F-386C-AA99-64F1B033878E}"/>
          </ac:spMkLst>
        </pc:spChg>
        <pc:spChg chg="add mod">
          <ac:chgData name="Gang Liu" userId="c4dd85b7-3634-4bda-801b-46e8dbbd0b49" providerId="ADAL" clId="{05826763-F891-4437-A198-823A87245FB8}" dt="2023-11-22T02:47:02.215" v="641" actId="693"/>
          <ac:spMkLst>
            <pc:docMk/>
            <pc:sldMk cId="1494313680" sldId="2134805045"/>
            <ac:spMk id="49" creationId="{F3047A8D-1DDA-D4BD-77EA-AD777FAB0731}"/>
          </ac:spMkLst>
        </pc:spChg>
        <pc:spChg chg="mod ord">
          <ac:chgData name="Gang Liu" userId="c4dd85b7-3634-4bda-801b-46e8dbbd0b49" providerId="ADAL" clId="{05826763-F891-4437-A198-823A87245FB8}" dt="2023-11-22T02:31:28.343" v="545" actId="167"/>
          <ac:spMkLst>
            <pc:docMk/>
            <pc:sldMk cId="1494313680" sldId="2134805045"/>
            <ac:spMk id="71" creationId="{93CA5A33-3712-9967-18FD-25DAD6CBDE3F}"/>
          </ac:spMkLst>
        </pc:spChg>
        <pc:spChg chg="mod ord">
          <ac:chgData name="Gang Liu" userId="c4dd85b7-3634-4bda-801b-46e8dbbd0b49" providerId="ADAL" clId="{05826763-F891-4437-A198-823A87245FB8}" dt="2023-11-22T02:31:31.504" v="546" actId="167"/>
          <ac:spMkLst>
            <pc:docMk/>
            <pc:sldMk cId="1494313680" sldId="2134805045"/>
            <ac:spMk id="73" creationId="{338F5C1C-C8E3-98C4-B191-7B63D46180D7}"/>
          </ac:spMkLst>
        </pc:spChg>
        <pc:spChg chg="mod">
          <ac:chgData name="Gang Liu" userId="c4dd85b7-3634-4bda-801b-46e8dbbd0b49" providerId="ADAL" clId="{05826763-F891-4437-A198-823A87245FB8}" dt="2023-11-22T02:31:40.046" v="561" actId="1038"/>
          <ac:spMkLst>
            <pc:docMk/>
            <pc:sldMk cId="1494313680" sldId="2134805045"/>
            <ac:spMk id="79" creationId="{7ADCB015-62C3-F0B2-18CF-CDB042505872}"/>
          </ac:spMkLst>
        </pc:spChg>
        <pc:spChg chg="mod">
          <ac:chgData name="Gang Liu" userId="c4dd85b7-3634-4bda-801b-46e8dbbd0b49" providerId="ADAL" clId="{05826763-F891-4437-A198-823A87245FB8}" dt="2023-11-22T02:31:40.046" v="561" actId="1038"/>
          <ac:spMkLst>
            <pc:docMk/>
            <pc:sldMk cId="1494313680" sldId="2134805045"/>
            <ac:spMk id="87" creationId="{5D2951DA-8395-D6AA-255D-415AD46A2FD8}"/>
          </ac:spMkLst>
        </pc:spChg>
        <pc:spChg chg="mod">
          <ac:chgData name="Gang Liu" userId="c4dd85b7-3634-4bda-801b-46e8dbbd0b49" providerId="ADAL" clId="{05826763-F891-4437-A198-823A87245FB8}" dt="2023-11-22T02:31:45.410" v="570" actId="1038"/>
          <ac:spMkLst>
            <pc:docMk/>
            <pc:sldMk cId="1494313680" sldId="2134805045"/>
            <ac:spMk id="90" creationId="{37ED5155-4F8C-9E4E-9FBE-34142E81486E}"/>
          </ac:spMkLst>
        </pc:spChg>
        <pc:spChg chg="mod">
          <ac:chgData name="Gang Liu" userId="c4dd85b7-3634-4bda-801b-46e8dbbd0b49" providerId="ADAL" clId="{05826763-F891-4437-A198-823A87245FB8}" dt="2023-11-22T02:31:45.410" v="570" actId="1038"/>
          <ac:spMkLst>
            <pc:docMk/>
            <pc:sldMk cId="1494313680" sldId="2134805045"/>
            <ac:spMk id="93" creationId="{F0AB3B65-D9BF-1B7A-97C8-EB8A1F6D291E}"/>
          </ac:spMkLst>
        </pc:spChg>
        <pc:spChg chg="mod">
          <ac:chgData name="Gang Liu" userId="c4dd85b7-3634-4bda-801b-46e8dbbd0b49" providerId="ADAL" clId="{05826763-F891-4437-A198-823A87245FB8}" dt="2023-11-22T02:31:40.046" v="561" actId="1038"/>
          <ac:spMkLst>
            <pc:docMk/>
            <pc:sldMk cId="1494313680" sldId="2134805045"/>
            <ac:spMk id="96" creationId="{76B7DEB9-A6BD-A865-AB97-7EF27ED28FDB}"/>
          </ac:spMkLst>
        </pc:spChg>
        <pc:spChg chg="mod">
          <ac:chgData name="Gang Liu" userId="c4dd85b7-3634-4bda-801b-46e8dbbd0b49" providerId="ADAL" clId="{05826763-F891-4437-A198-823A87245FB8}" dt="2023-11-22T02:31:40.046" v="561" actId="1038"/>
          <ac:spMkLst>
            <pc:docMk/>
            <pc:sldMk cId="1494313680" sldId="2134805045"/>
            <ac:spMk id="99" creationId="{6404B3AA-6AE9-2604-3480-A436B3AE79C5}"/>
          </ac:spMkLst>
        </pc:spChg>
        <pc:spChg chg="mod">
          <ac:chgData name="Gang Liu" userId="c4dd85b7-3634-4bda-801b-46e8dbbd0b49" providerId="ADAL" clId="{05826763-F891-4437-A198-823A87245FB8}" dt="2023-11-22T02:50:44.702" v="692" actId="20577"/>
          <ac:spMkLst>
            <pc:docMk/>
            <pc:sldMk cId="1494313680" sldId="2134805045"/>
            <ac:spMk id="144" creationId="{1F29EC8F-D441-C8D7-9CCD-1D18F7883626}"/>
          </ac:spMkLst>
        </pc:spChg>
        <pc:spChg chg="mod">
          <ac:chgData name="Gang Liu" userId="c4dd85b7-3634-4bda-801b-46e8dbbd0b49" providerId="ADAL" clId="{05826763-F891-4437-A198-823A87245FB8}" dt="2023-11-22T02:28:13.121" v="501" actId="20577"/>
          <ac:spMkLst>
            <pc:docMk/>
            <pc:sldMk cId="1494313680" sldId="2134805045"/>
            <ac:spMk id="334" creationId="{3B1087A6-4AE7-9EB4-A536-8BCA108CAEC8}"/>
          </ac:spMkLst>
        </pc:spChg>
        <pc:grpChg chg="mod">
          <ac:chgData name="Gang Liu" userId="c4dd85b7-3634-4bda-801b-46e8dbbd0b49" providerId="ADAL" clId="{05826763-F891-4437-A198-823A87245FB8}" dt="2023-11-22T02:31:35.806" v="547" actId="1076"/>
          <ac:grpSpMkLst>
            <pc:docMk/>
            <pc:sldMk cId="1494313680" sldId="2134805045"/>
            <ac:grpSpMk id="56" creationId="{ADBA9BB7-4151-4C42-3791-A3A246EB1F33}"/>
          </ac:grpSpMkLst>
        </pc:grpChg>
        <pc:grpChg chg="mod">
          <ac:chgData name="Gang Liu" userId="c4dd85b7-3634-4bda-801b-46e8dbbd0b49" providerId="ADAL" clId="{05826763-F891-4437-A198-823A87245FB8}" dt="2023-11-22T02:31:40.046" v="561" actId="1038"/>
          <ac:grpSpMkLst>
            <pc:docMk/>
            <pc:sldMk cId="1494313680" sldId="2134805045"/>
            <ac:grpSpMk id="81" creationId="{31A0C4D5-B1F6-9643-965C-A13C11415396}"/>
          </ac:grpSpMkLst>
        </pc:grpChg>
        <pc:grpChg chg="mod">
          <ac:chgData name="Gang Liu" userId="c4dd85b7-3634-4bda-801b-46e8dbbd0b49" providerId="ADAL" clId="{05826763-F891-4437-A198-823A87245FB8}" dt="2023-11-22T02:31:40.046" v="561" actId="1038"/>
          <ac:grpSpMkLst>
            <pc:docMk/>
            <pc:sldMk cId="1494313680" sldId="2134805045"/>
            <ac:grpSpMk id="86" creationId="{F7E91E8F-796B-E18D-7D3F-4DADE2E37670}"/>
          </ac:grpSpMkLst>
        </pc:grpChg>
        <pc:grpChg chg="mod">
          <ac:chgData name="Gang Liu" userId="c4dd85b7-3634-4bda-801b-46e8dbbd0b49" providerId="ADAL" clId="{05826763-F891-4437-A198-823A87245FB8}" dt="2023-11-22T02:31:45.410" v="570" actId="1038"/>
          <ac:grpSpMkLst>
            <pc:docMk/>
            <pc:sldMk cId="1494313680" sldId="2134805045"/>
            <ac:grpSpMk id="89" creationId="{33FB0A7B-CF0B-53A4-9381-20B88CE238DA}"/>
          </ac:grpSpMkLst>
        </pc:grpChg>
        <pc:grpChg chg="mod">
          <ac:chgData name="Gang Liu" userId="c4dd85b7-3634-4bda-801b-46e8dbbd0b49" providerId="ADAL" clId="{05826763-F891-4437-A198-823A87245FB8}" dt="2023-11-22T02:31:45.410" v="570" actId="1038"/>
          <ac:grpSpMkLst>
            <pc:docMk/>
            <pc:sldMk cId="1494313680" sldId="2134805045"/>
            <ac:grpSpMk id="92" creationId="{7EC77804-ABD3-B331-5D7D-2B12DB5AAB3A}"/>
          </ac:grpSpMkLst>
        </pc:grpChg>
        <pc:grpChg chg="mod">
          <ac:chgData name="Gang Liu" userId="c4dd85b7-3634-4bda-801b-46e8dbbd0b49" providerId="ADAL" clId="{05826763-F891-4437-A198-823A87245FB8}" dt="2023-11-22T02:31:40.046" v="561" actId="1038"/>
          <ac:grpSpMkLst>
            <pc:docMk/>
            <pc:sldMk cId="1494313680" sldId="2134805045"/>
            <ac:grpSpMk id="95" creationId="{FFDA47EF-05A7-1352-C933-C8551F9C8A48}"/>
          </ac:grpSpMkLst>
        </pc:grpChg>
        <pc:grpChg chg="mod">
          <ac:chgData name="Gang Liu" userId="c4dd85b7-3634-4bda-801b-46e8dbbd0b49" providerId="ADAL" clId="{05826763-F891-4437-A198-823A87245FB8}" dt="2023-11-22T02:31:40.046" v="561" actId="1038"/>
          <ac:grpSpMkLst>
            <pc:docMk/>
            <pc:sldMk cId="1494313680" sldId="2134805045"/>
            <ac:grpSpMk id="98" creationId="{8675D8F7-69A5-1949-EC31-2BBDD3FDC2D6}"/>
          </ac:grpSpMkLst>
        </pc:grpChg>
        <pc:picChg chg="add del mod">
          <ac:chgData name="Gang Liu" userId="c4dd85b7-3634-4bda-801b-46e8dbbd0b49" providerId="ADAL" clId="{05826763-F891-4437-A198-823A87245FB8}" dt="2023-11-22T02:34:56.263" v="597" actId="478"/>
          <ac:picMkLst>
            <pc:docMk/>
            <pc:sldMk cId="1494313680" sldId="2134805045"/>
            <ac:picMk id="31" creationId="{AD929A24-EA90-E106-ACC9-621DF8E7AE2F}"/>
          </ac:picMkLst>
        </pc:picChg>
        <pc:picChg chg="mod">
          <ac:chgData name="Gang Liu" userId="c4dd85b7-3634-4bda-801b-46e8dbbd0b49" providerId="ADAL" clId="{05826763-F891-4437-A198-823A87245FB8}" dt="2023-11-22T02:31:40.046" v="561" actId="1038"/>
          <ac:picMkLst>
            <pc:docMk/>
            <pc:sldMk cId="1494313680" sldId="2134805045"/>
            <ac:picMk id="80" creationId="{E92CE8F8-163F-7191-3E2C-23764F8C9F1F}"/>
          </ac:picMkLst>
        </pc:picChg>
        <pc:picChg chg="mod">
          <ac:chgData name="Gang Liu" userId="c4dd85b7-3634-4bda-801b-46e8dbbd0b49" providerId="ADAL" clId="{05826763-F891-4437-A198-823A87245FB8}" dt="2023-11-22T02:31:40.046" v="561" actId="1038"/>
          <ac:picMkLst>
            <pc:docMk/>
            <pc:sldMk cId="1494313680" sldId="2134805045"/>
            <ac:picMk id="88" creationId="{BEA9123E-C088-5500-3822-1C1F8A6B9074}"/>
          </ac:picMkLst>
        </pc:picChg>
        <pc:picChg chg="mod">
          <ac:chgData name="Gang Liu" userId="c4dd85b7-3634-4bda-801b-46e8dbbd0b49" providerId="ADAL" clId="{05826763-F891-4437-A198-823A87245FB8}" dt="2023-11-22T02:31:45.410" v="570" actId="1038"/>
          <ac:picMkLst>
            <pc:docMk/>
            <pc:sldMk cId="1494313680" sldId="2134805045"/>
            <ac:picMk id="91" creationId="{8AE8F002-35B4-A777-39C3-9E3E06D3AADA}"/>
          </ac:picMkLst>
        </pc:picChg>
        <pc:picChg chg="mod">
          <ac:chgData name="Gang Liu" userId="c4dd85b7-3634-4bda-801b-46e8dbbd0b49" providerId="ADAL" clId="{05826763-F891-4437-A198-823A87245FB8}" dt="2023-11-22T02:31:45.410" v="570" actId="1038"/>
          <ac:picMkLst>
            <pc:docMk/>
            <pc:sldMk cId="1494313680" sldId="2134805045"/>
            <ac:picMk id="94" creationId="{09C62AE2-2706-0B97-D7A6-E2930C73C47D}"/>
          </ac:picMkLst>
        </pc:picChg>
        <pc:picChg chg="mod">
          <ac:chgData name="Gang Liu" userId="c4dd85b7-3634-4bda-801b-46e8dbbd0b49" providerId="ADAL" clId="{05826763-F891-4437-A198-823A87245FB8}" dt="2023-11-22T02:31:40.046" v="561" actId="1038"/>
          <ac:picMkLst>
            <pc:docMk/>
            <pc:sldMk cId="1494313680" sldId="2134805045"/>
            <ac:picMk id="97" creationId="{A30D18AA-D00C-D6E9-D984-3F3607EC5898}"/>
          </ac:picMkLst>
        </pc:picChg>
        <pc:picChg chg="mod">
          <ac:chgData name="Gang Liu" userId="c4dd85b7-3634-4bda-801b-46e8dbbd0b49" providerId="ADAL" clId="{05826763-F891-4437-A198-823A87245FB8}" dt="2023-11-22T02:31:40.046" v="561" actId="1038"/>
          <ac:picMkLst>
            <pc:docMk/>
            <pc:sldMk cId="1494313680" sldId="2134805045"/>
            <ac:picMk id="100" creationId="{28AD34BD-F065-DF6C-6241-E803E557B466}"/>
          </ac:picMkLst>
        </pc:picChg>
        <pc:picChg chg="mod">
          <ac:chgData name="Gang Liu" userId="c4dd85b7-3634-4bda-801b-46e8dbbd0b49" providerId="ADAL" clId="{05826763-F891-4437-A198-823A87245FB8}" dt="2023-11-22T02:31:35.806" v="547" actId="1076"/>
          <ac:picMkLst>
            <pc:docMk/>
            <pc:sldMk cId="1494313680" sldId="2134805045"/>
            <ac:picMk id="145" creationId="{87396CC0-3CCA-0113-E652-FCAD027AF32F}"/>
          </ac:picMkLst>
        </pc:picChg>
        <pc:cxnChg chg="add mod">
          <ac:chgData name="Gang Liu" userId="c4dd85b7-3634-4bda-801b-46e8dbbd0b49" providerId="ADAL" clId="{05826763-F891-4437-A198-823A87245FB8}" dt="2023-11-22T02:32:33.017" v="580" actId="14100"/>
          <ac:cxnSpMkLst>
            <pc:docMk/>
            <pc:sldMk cId="1494313680" sldId="2134805045"/>
            <ac:cxnSpMk id="6" creationId="{362FA2A6-0951-7F44-CD4A-1D0D1B53544E}"/>
          </ac:cxnSpMkLst>
        </pc:cxnChg>
        <pc:cxnChg chg="add mod">
          <ac:chgData name="Gang Liu" userId="c4dd85b7-3634-4bda-801b-46e8dbbd0b49" providerId="ADAL" clId="{05826763-F891-4437-A198-823A87245FB8}" dt="2023-11-22T02:32:38.792" v="583" actId="14100"/>
          <ac:cxnSpMkLst>
            <pc:docMk/>
            <pc:sldMk cId="1494313680" sldId="2134805045"/>
            <ac:cxnSpMk id="10" creationId="{31A7273B-91B0-3B29-3403-7EAACA8B96EB}"/>
          </ac:cxnSpMkLst>
        </pc:cxnChg>
        <pc:cxnChg chg="add mod">
          <ac:chgData name="Gang Liu" userId="c4dd85b7-3634-4bda-801b-46e8dbbd0b49" providerId="ADAL" clId="{05826763-F891-4437-A198-823A87245FB8}" dt="2023-11-22T02:32:45.826" v="586" actId="14100"/>
          <ac:cxnSpMkLst>
            <pc:docMk/>
            <pc:sldMk cId="1494313680" sldId="2134805045"/>
            <ac:cxnSpMk id="13" creationId="{7490E77C-54EA-E67D-FD80-3FD409174FE8}"/>
          </ac:cxnSpMkLst>
        </pc:cxnChg>
        <pc:cxnChg chg="add mod">
          <ac:chgData name="Gang Liu" userId="c4dd85b7-3634-4bda-801b-46e8dbbd0b49" providerId="ADAL" clId="{05826763-F891-4437-A198-823A87245FB8}" dt="2023-11-22T02:32:55.019" v="590" actId="14100"/>
          <ac:cxnSpMkLst>
            <pc:docMk/>
            <pc:sldMk cId="1494313680" sldId="2134805045"/>
            <ac:cxnSpMk id="20" creationId="{0E526590-901A-244A-8EB3-A89A50271F1F}"/>
          </ac:cxnSpMkLst>
        </pc:cxnChg>
      </pc:sldChg>
      <pc:sldChg chg="del">
        <pc:chgData name="Gang Liu" userId="c4dd85b7-3634-4bda-801b-46e8dbbd0b49" providerId="ADAL" clId="{05826763-F891-4437-A198-823A87245FB8}" dt="2023-11-22T01:57:28.737" v="3" actId="2696"/>
        <pc:sldMkLst>
          <pc:docMk/>
          <pc:sldMk cId="2034540545" sldId="2134805045"/>
        </pc:sldMkLst>
      </pc:sldChg>
      <pc:sldChg chg="modSp add del mod">
        <pc:chgData name="Gang Liu" userId="c4dd85b7-3634-4bda-801b-46e8dbbd0b49" providerId="ADAL" clId="{05826763-F891-4437-A198-823A87245FB8}" dt="2023-11-22T02:31:53.690" v="571" actId="2696"/>
        <pc:sldMkLst>
          <pc:docMk/>
          <pc:sldMk cId="1118466538" sldId="2134805046"/>
        </pc:sldMkLst>
        <pc:spChg chg="mod">
          <ac:chgData name="Gang Liu" userId="c4dd85b7-3634-4bda-801b-46e8dbbd0b49" providerId="ADAL" clId="{05826763-F891-4437-A198-823A87245FB8}" dt="2023-11-22T02:30:08.503" v="531" actId="207"/>
          <ac:spMkLst>
            <pc:docMk/>
            <pc:sldMk cId="1118466538" sldId="2134805046"/>
            <ac:spMk id="71" creationId="{93CA5A33-3712-9967-18FD-25DAD6CBDE3F}"/>
          </ac:spMkLst>
        </pc:spChg>
        <pc:spChg chg="mod">
          <ac:chgData name="Gang Liu" userId="c4dd85b7-3634-4bda-801b-46e8dbbd0b49" providerId="ADAL" clId="{05826763-F891-4437-A198-823A87245FB8}" dt="2023-11-22T02:30:03.759" v="529" actId="207"/>
          <ac:spMkLst>
            <pc:docMk/>
            <pc:sldMk cId="1118466538" sldId="2134805046"/>
            <ac:spMk id="73" creationId="{338F5C1C-C8E3-98C4-B191-7B63D46180D7}"/>
          </ac:spMkLst>
        </pc:spChg>
        <pc:spChg chg="mod">
          <ac:chgData name="Gang Liu" userId="c4dd85b7-3634-4bda-801b-46e8dbbd0b49" providerId="ADAL" clId="{05826763-F891-4437-A198-823A87245FB8}" dt="2023-11-22T02:28:18.180" v="505" actId="20577"/>
          <ac:spMkLst>
            <pc:docMk/>
            <pc:sldMk cId="1118466538" sldId="2134805046"/>
            <ac:spMk id="334" creationId="{3B1087A6-4AE7-9EB4-A536-8BCA108CAEC8}"/>
          </ac:spMkLst>
        </pc:spChg>
      </pc:sldChg>
      <pc:sldChg chg="del">
        <pc:chgData name="Gang Liu" userId="c4dd85b7-3634-4bda-801b-46e8dbbd0b49" providerId="ADAL" clId="{05826763-F891-4437-A198-823A87245FB8}" dt="2023-11-22T01:57:28.737" v="3" actId="2696"/>
        <pc:sldMkLst>
          <pc:docMk/>
          <pc:sldMk cId="1782164140" sldId="2134805046"/>
        </pc:sldMkLst>
      </pc:sldChg>
      <pc:sldChg chg="addSp modSp add mod modAnim">
        <pc:chgData name="Gang Liu" userId="c4dd85b7-3634-4bda-801b-46e8dbbd0b49" providerId="ADAL" clId="{05826763-F891-4437-A198-823A87245FB8}" dt="2023-11-22T02:50:40.983" v="686" actId="20577"/>
        <pc:sldMkLst>
          <pc:docMk/>
          <pc:sldMk cId="3519954158" sldId="2134805046"/>
        </pc:sldMkLst>
        <pc:spChg chg="add mod">
          <ac:chgData name="Gang Liu" userId="c4dd85b7-3634-4bda-801b-46e8dbbd0b49" providerId="ADAL" clId="{05826763-F891-4437-A198-823A87245FB8}" dt="2023-11-22T02:50:00.547" v="651"/>
          <ac:spMkLst>
            <pc:docMk/>
            <pc:sldMk cId="3519954158" sldId="2134805046"/>
            <ac:spMk id="10" creationId="{37D969AB-7CB6-2A31-91F4-1830D594B980}"/>
          </ac:spMkLst>
        </pc:spChg>
        <pc:spChg chg="mod">
          <ac:chgData name="Gang Liu" userId="c4dd85b7-3634-4bda-801b-46e8dbbd0b49" providerId="ADAL" clId="{05826763-F891-4437-A198-823A87245FB8}" dt="2023-11-22T02:50:40.983" v="686" actId="20577"/>
          <ac:spMkLst>
            <pc:docMk/>
            <pc:sldMk cId="3519954158" sldId="2134805046"/>
            <ac:spMk id="144" creationId="{1F29EC8F-D441-C8D7-9CCD-1D18F7883626}"/>
          </ac:spMkLst>
        </pc:spChg>
        <pc:spChg chg="mod">
          <ac:chgData name="Gang Liu" userId="c4dd85b7-3634-4bda-801b-46e8dbbd0b49" providerId="ADAL" clId="{05826763-F891-4437-A198-823A87245FB8}" dt="2023-11-22T02:31:58.879" v="577" actId="20577"/>
          <ac:spMkLst>
            <pc:docMk/>
            <pc:sldMk cId="3519954158" sldId="2134805046"/>
            <ac:spMk id="334" creationId="{3B1087A6-4AE7-9EB4-A536-8BCA108CAEC8}"/>
          </ac:spMkLst>
        </pc:spChg>
        <pc:cxnChg chg="add mod">
          <ac:chgData name="Gang Liu" userId="c4dd85b7-3634-4bda-801b-46e8dbbd0b49" providerId="ADAL" clId="{05826763-F891-4437-A198-823A87245FB8}" dt="2023-11-22T02:33:12.369" v="593"/>
          <ac:cxnSpMkLst>
            <pc:docMk/>
            <pc:sldMk cId="3519954158" sldId="2134805046"/>
            <ac:cxnSpMk id="5" creationId="{6F0CD659-8D05-D7D1-7E69-6798F560FB1D}"/>
          </ac:cxnSpMkLst>
        </pc:cxnChg>
        <pc:cxnChg chg="add mod">
          <ac:chgData name="Gang Liu" userId="c4dd85b7-3634-4bda-801b-46e8dbbd0b49" providerId="ADAL" clId="{05826763-F891-4437-A198-823A87245FB8}" dt="2023-11-22T02:33:12.369" v="593"/>
          <ac:cxnSpMkLst>
            <pc:docMk/>
            <pc:sldMk cId="3519954158" sldId="2134805046"/>
            <ac:cxnSpMk id="6" creationId="{4248617C-2004-29BE-728F-1C61ED7864E8}"/>
          </ac:cxnSpMkLst>
        </pc:cxnChg>
        <pc:cxnChg chg="add mod">
          <ac:chgData name="Gang Liu" userId="c4dd85b7-3634-4bda-801b-46e8dbbd0b49" providerId="ADAL" clId="{05826763-F891-4437-A198-823A87245FB8}" dt="2023-11-22T02:33:12.369" v="593"/>
          <ac:cxnSpMkLst>
            <pc:docMk/>
            <pc:sldMk cId="3519954158" sldId="2134805046"/>
            <ac:cxnSpMk id="7" creationId="{5CD3486B-DF35-A04C-6D3F-B9246E4A4486}"/>
          </ac:cxnSpMkLst>
        </pc:cxnChg>
        <pc:cxnChg chg="add mod">
          <ac:chgData name="Gang Liu" userId="c4dd85b7-3634-4bda-801b-46e8dbbd0b49" providerId="ADAL" clId="{05826763-F891-4437-A198-823A87245FB8}" dt="2023-11-22T02:33:12.369" v="593"/>
          <ac:cxnSpMkLst>
            <pc:docMk/>
            <pc:sldMk cId="3519954158" sldId="2134805046"/>
            <ac:cxnSpMk id="8" creationId="{7C0EFEE5-AA44-8739-C8CF-D0D34A2C09E8}"/>
          </ac:cxnSpMkLst>
        </pc:cxnChg>
      </pc:sldChg>
      <pc:sldChg chg="del">
        <pc:chgData name="Gang Liu" userId="c4dd85b7-3634-4bda-801b-46e8dbbd0b49" providerId="ADAL" clId="{05826763-F891-4437-A198-823A87245FB8}" dt="2023-11-22T01:57:28.737" v="3" actId="2696"/>
        <pc:sldMkLst>
          <pc:docMk/>
          <pc:sldMk cId="1210803953" sldId="2134805047"/>
        </pc:sldMkLst>
      </pc:sldChg>
      <pc:sldChg chg="addSp delSp modSp add mod modNotesTx">
        <pc:chgData name="Gang Liu" userId="c4dd85b7-3634-4bda-801b-46e8dbbd0b49" providerId="ADAL" clId="{05826763-F891-4437-A198-823A87245FB8}" dt="2023-11-22T03:04:51.483" v="1562" actId="207"/>
        <pc:sldMkLst>
          <pc:docMk/>
          <pc:sldMk cId="2843458305" sldId="2134805047"/>
        </pc:sldMkLst>
        <pc:spChg chg="mod">
          <ac:chgData name="Gang Liu" userId="c4dd85b7-3634-4bda-801b-46e8dbbd0b49" providerId="ADAL" clId="{05826763-F891-4437-A198-823A87245FB8}" dt="2023-11-22T02:58:11.939" v="792" actId="20577"/>
          <ac:spMkLst>
            <pc:docMk/>
            <pc:sldMk cId="2843458305" sldId="2134805047"/>
            <ac:spMk id="5" creationId="{3638F726-D22A-4B17-8F87-7190E17B6F0A}"/>
          </ac:spMkLst>
        </pc:spChg>
        <pc:spChg chg="add mod">
          <ac:chgData name="Gang Liu" userId="c4dd85b7-3634-4bda-801b-46e8dbbd0b49" providerId="ADAL" clId="{05826763-F891-4437-A198-823A87245FB8}" dt="2023-11-22T03:04:51.483" v="1562" actId="207"/>
          <ac:spMkLst>
            <pc:docMk/>
            <pc:sldMk cId="2843458305" sldId="2134805047"/>
            <ac:spMk id="6" creationId="{5083831D-5E88-935D-577F-8BDF64D3C309}"/>
          </ac:spMkLst>
        </pc:spChg>
        <pc:picChg chg="add mod">
          <ac:chgData name="Gang Liu" userId="c4dd85b7-3634-4bda-801b-46e8dbbd0b49" providerId="ADAL" clId="{05826763-F891-4437-A198-823A87245FB8}" dt="2023-11-22T02:57:55.675" v="776" actId="1076"/>
          <ac:picMkLst>
            <pc:docMk/>
            <pc:sldMk cId="2843458305" sldId="2134805047"/>
            <ac:picMk id="3" creationId="{1D923D1B-3F0E-1367-F9F9-71F7336628C1}"/>
          </ac:picMkLst>
        </pc:picChg>
        <pc:picChg chg="del">
          <ac:chgData name="Gang Liu" userId="c4dd85b7-3634-4bda-801b-46e8dbbd0b49" providerId="ADAL" clId="{05826763-F891-4437-A198-823A87245FB8}" dt="2023-11-22T02:54:31.648" v="743" actId="478"/>
          <ac:picMkLst>
            <pc:docMk/>
            <pc:sldMk cId="2843458305" sldId="2134805047"/>
            <ac:picMk id="4" creationId="{2765ED33-90D8-9202-1CD2-115B182571D1}"/>
          </ac:picMkLst>
        </pc:picChg>
      </pc:sldChg>
      <pc:sldChg chg="addSp modSp add mod ord modNotesTx">
        <pc:chgData name="Gang Liu" userId="c4dd85b7-3634-4bda-801b-46e8dbbd0b49" providerId="ADAL" clId="{05826763-F891-4437-A198-823A87245FB8}" dt="2023-11-22T03:07:52.752" v="1637" actId="1076"/>
        <pc:sldMkLst>
          <pc:docMk/>
          <pc:sldMk cId="637942449" sldId="2134805048"/>
        </pc:sldMkLst>
        <pc:spChg chg="mod">
          <ac:chgData name="Gang Liu" userId="c4dd85b7-3634-4bda-801b-46e8dbbd0b49" providerId="ADAL" clId="{05826763-F891-4437-A198-823A87245FB8}" dt="2023-11-22T03:06:44.965" v="1624" actId="20577"/>
          <ac:spMkLst>
            <pc:docMk/>
            <pc:sldMk cId="637942449" sldId="2134805048"/>
            <ac:spMk id="5" creationId="{3638F726-D22A-4B17-8F87-7190E17B6F0A}"/>
          </ac:spMkLst>
        </pc:spChg>
        <pc:spChg chg="add mod">
          <ac:chgData name="Gang Liu" userId="c4dd85b7-3634-4bda-801b-46e8dbbd0b49" providerId="ADAL" clId="{05826763-F891-4437-A198-823A87245FB8}" dt="2023-11-22T03:07:52.752" v="1637" actId="1076"/>
          <ac:spMkLst>
            <pc:docMk/>
            <pc:sldMk cId="637942449" sldId="2134805048"/>
            <ac:spMk id="6" creationId="{CBA62480-7F3D-9ED1-28DA-346C87624D8C}"/>
          </ac:spMkLst>
        </pc:spChg>
        <pc:picChg chg="add mod">
          <ac:chgData name="Gang Liu" userId="c4dd85b7-3634-4bda-801b-46e8dbbd0b49" providerId="ADAL" clId="{05826763-F891-4437-A198-823A87245FB8}" dt="2023-11-22T03:07:50.614" v="1636" actId="14100"/>
          <ac:picMkLst>
            <pc:docMk/>
            <pc:sldMk cId="637942449" sldId="2134805048"/>
            <ac:picMk id="3" creationId="{44B34314-7184-3122-2F01-D74E91CD88CB}"/>
          </ac:picMkLst>
        </pc:picChg>
      </pc:sldChg>
      <pc:sldChg chg="del">
        <pc:chgData name="Gang Liu" userId="c4dd85b7-3634-4bda-801b-46e8dbbd0b49" providerId="ADAL" clId="{05826763-F891-4437-A198-823A87245FB8}" dt="2023-11-22T01:57:28.737" v="3" actId="2696"/>
        <pc:sldMkLst>
          <pc:docMk/>
          <pc:sldMk cId="3028218723" sldId="2134805048"/>
        </pc:sldMkLst>
      </pc:sldChg>
      <pc:sldChg chg="del">
        <pc:chgData name="Gang Liu" userId="c4dd85b7-3634-4bda-801b-46e8dbbd0b49" providerId="ADAL" clId="{05826763-F891-4437-A198-823A87245FB8}" dt="2023-11-22T01:57:28.737" v="3" actId="2696"/>
        <pc:sldMkLst>
          <pc:docMk/>
          <pc:sldMk cId="2408364238" sldId="2134805049"/>
        </pc:sldMkLst>
      </pc:sldChg>
      <pc:sldChg chg="addSp modSp add mod modNotesTx">
        <pc:chgData name="Gang Liu" userId="c4dd85b7-3634-4bda-801b-46e8dbbd0b49" providerId="ADAL" clId="{05826763-F891-4437-A198-823A87245FB8}" dt="2023-11-22T03:07:44.714" v="1635" actId="1076"/>
        <pc:sldMkLst>
          <pc:docMk/>
          <pc:sldMk cId="4063438412" sldId="2134805049"/>
        </pc:sldMkLst>
        <pc:spChg chg="add mod">
          <ac:chgData name="Gang Liu" userId="c4dd85b7-3634-4bda-801b-46e8dbbd0b49" providerId="ADAL" clId="{05826763-F891-4437-A198-823A87245FB8}" dt="2023-11-22T03:07:44.714" v="1635" actId="1076"/>
          <ac:spMkLst>
            <pc:docMk/>
            <pc:sldMk cId="4063438412" sldId="2134805049"/>
            <ac:spMk id="2" creationId="{DA96B834-5D38-971C-F416-A9537D52E871}"/>
          </ac:spMkLst>
        </pc:spChg>
        <pc:spChg chg="mod">
          <ac:chgData name="Gang Liu" userId="c4dd85b7-3634-4bda-801b-46e8dbbd0b49" providerId="ADAL" clId="{05826763-F891-4437-A198-823A87245FB8}" dt="2023-11-22T03:06:48.907" v="1627" actId="20577"/>
          <ac:spMkLst>
            <pc:docMk/>
            <pc:sldMk cId="4063438412" sldId="2134805049"/>
            <ac:spMk id="5" creationId="{3638F726-D22A-4B17-8F87-7190E17B6F0A}"/>
          </ac:spMkLst>
        </pc:spChg>
        <pc:picChg chg="add mod">
          <ac:chgData name="Gang Liu" userId="c4dd85b7-3634-4bda-801b-46e8dbbd0b49" providerId="ADAL" clId="{05826763-F891-4437-A198-823A87245FB8}" dt="2023-11-22T03:07:42.852" v="1634" actId="1076"/>
          <ac:picMkLst>
            <pc:docMk/>
            <pc:sldMk cId="4063438412" sldId="2134805049"/>
            <ac:picMk id="4" creationId="{0A6149AC-EC68-949A-8E15-8A87DE6DAB09}"/>
          </ac:picMkLst>
        </pc:picChg>
      </pc:sldChg>
      <pc:sldChg chg="del">
        <pc:chgData name="Gang Liu" userId="c4dd85b7-3634-4bda-801b-46e8dbbd0b49" providerId="ADAL" clId="{05826763-F891-4437-A198-823A87245FB8}" dt="2023-11-22T01:57:28.737" v="3" actId="2696"/>
        <pc:sldMkLst>
          <pc:docMk/>
          <pc:sldMk cId="1563507034" sldId="2134805050"/>
        </pc:sldMkLst>
      </pc:sldChg>
      <pc:sldChg chg="addSp modSp add mod modAnim modNotesTx">
        <pc:chgData name="Gang Liu" userId="c4dd85b7-3634-4bda-801b-46e8dbbd0b49" providerId="ADAL" clId="{05826763-F891-4437-A198-823A87245FB8}" dt="2023-11-22T03:11:21.891" v="1672"/>
        <pc:sldMkLst>
          <pc:docMk/>
          <pc:sldMk cId="3355207272" sldId="2134805050"/>
        </pc:sldMkLst>
        <pc:spChg chg="mod">
          <ac:chgData name="Gang Liu" userId="c4dd85b7-3634-4bda-801b-46e8dbbd0b49" providerId="ADAL" clId="{05826763-F891-4437-A198-823A87245FB8}" dt="2023-11-22T03:08:05.909" v="1646" actId="20577"/>
          <ac:spMkLst>
            <pc:docMk/>
            <pc:sldMk cId="3355207272" sldId="2134805050"/>
            <ac:spMk id="5" creationId="{3638F726-D22A-4B17-8F87-7190E17B6F0A}"/>
          </ac:spMkLst>
        </pc:spChg>
        <pc:spChg chg="add mod">
          <ac:chgData name="Gang Liu" userId="c4dd85b7-3634-4bda-801b-46e8dbbd0b49" providerId="ADAL" clId="{05826763-F891-4437-A198-823A87245FB8}" dt="2023-11-22T03:09:04.519" v="1655" actId="1076"/>
          <ac:spMkLst>
            <pc:docMk/>
            <pc:sldMk cId="3355207272" sldId="2134805050"/>
            <ac:spMk id="6" creationId="{6F31AAFB-F8EA-E714-0E90-DBCCBCBBF630}"/>
          </ac:spMkLst>
        </pc:spChg>
        <pc:picChg chg="add mod ord">
          <ac:chgData name="Gang Liu" userId="c4dd85b7-3634-4bda-801b-46e8dbbd0b49" providerId="ADAL" clId="{05826763-F891-4437-A198-823A87245FB8}" dt="2023-11-22T03:10:51.408" v="1663" actId="1076"/>
          <ac:picMkLst>
            <pc:docMk/>
            <pc:sldMk cId="3355207272" sldId="2134805050"/>
            <ac:picMk id="3" creationId="{B1B4495D-DC51-CFB0-993C-702A63487015}"/>
          </ac:picMkLst>
        </pc:picChg>
        <pc:picChg chg="add mod">
          <ac:chgData name="Gang Liu" userId="c4dd85b7-3634-4bda-801b-46e8dbbd0b49" providerId="ADAL" clId="{05826763-F891-4437-A198-823A87245FB8}" dt="2023-11-22T03:10:49.225" v="1662" actId="1076"/>
          <ac:picMkLst>
            <pc:docMk/>
            <pc:sldMk cId="3355207272" sldId="2134805050"/>
            <ac:picMk id="8" creationId="{9C45346A-AF65-FB5D-A313-F0CFA324A18A}"/>
          </ac:picMkLst>
        </pc:picChg>
        <pc:picChg chg="add mod">
          <ac:chgData name="Gang Liu" userId="c4dd85b7-3634-4bda-801b-46e8dbbd0b49" providerId="ADAL" clId="{05826763-F891-4437-A198-823A87245FB8}" dt="2023-11-22T03:11:18.680" v="1671" actId="14100"/>
          <ac:picMkLst>
            <pc:docMk/>
            <pc:sldMk cId="3355207272" sldId="2134805050"/>
            <ac:picMk id="10" creationId="{913CBD6F-10B3-92A6-32E9-F2E3F8BFC38B}"/>
          </ac:picMkLst>
        </pc:picChg>
      </pc:sldChg>
      <pc:sldChg chg="addSp modSp add mod modNotesTx">
        <pc:chgData name="Gang Liu" userId="c4dd85b7-3634-4bda-801b-46e8dbbd0b49" providerId="ADAL" clId="{05826763-F891-4437-A198-823A87245FB8}" dt="2023-11-22T03:24:56.887" v="2166" actId="20577"/>
        <pc:sldMkLst>
          <pc:docMk/>
          <pc:sldMk cId="647285244" sldId="2134805051"/>
        </pc:sldMkLst>
        <pc:spChg chg="add mod">
          <ac:chgData name="Gang Liu" userId="c4dd85b7-3634-4bda-801b-46e8dbbd0b49" providerId="ADAL" clId="{05826763-F891-4437-A198-823A87245FB8}" dt="2023-11-22T03:23:21.054" v="1901" actId="20577"/>
          <ac:spMkLst>
            <pc:docMk/>
            <pc:sldMk cId="647285244" sldId="2134805051"/>
            <ac:spMk id="3" creationId="{DCE69235-9C36-A617-7C2F-239B775F902B}"/>
          </ac:spMkLst>
        </pc:spChg>
        <pc:spChg chg="mod">
          <ac:chgData name="Gang Liu" userId="c4dd85b7-3634-4bda-801b-46e8dbbd0b49" providerId="ADAL" clId="{05826763-F891-4437-A198-823A87245FB8}" dt="2023-11-22T03:23:01.865" v="1891" actId="20577"/>
          <ac:spMkLst>
            <pc:docMk/>
            <pc:sldMk cId="647285244" sldId="2134805051"/>
            <ac:spMk id="5" creationId="{3638F726-D22A-4B17-8F87-7190E17B6F0A}"/>
          </ac:spMkLst>
        </pc:spChg>
        <pc:spChg chg="add mod">
          <ac:chgData name="Gang Liu" userId="c4dd85b7-3634-4bda-801b-46e8dbbd0b49" providerId="ADAL" clId="{05826763-F891-4437-A198-823A87245FB8}" dt="2023-11-22T03:23:13.620" v="1897" actId="1076"/>
          <ac:spMkLst>
            <pc:docMk/>
            <pc:sldMk cId="647285244" sldId="2134805051"/>
            <ac:spMk id="6" creationId="{16E644F5-5CFD-933B-45CB-2E512E56CD63}"/>
          </ac:spMkLst>
        </pc:spChg>
        <pc:spChg chg="add mod">
          <ac:chgData name="Gang Liu" userId="c4dd85b7-3634-4bda-801b-46e8dbbd0b49" providerId="ADAL" clId="{05826763-F891-4437-A198-823A87245FB8}" dt="2023-11-22T03:24:56.887" v="2166" actId="20577"/>
          <ac:spMkLst>
            <pc:docMk/>
            <pc:sldMk cId="647285244" sldId="2134805051"/>
            <ac:spMk id="7" creationId="{FF60AC50-A5E2-3291-DFAE-3DC849D0007E}"/>
          </ac:spMkLst>
        </pc:spChg>
      </pc:sldChg>
      <pc:sldChg chg="del">
        <pc:chgData name="Gang Liu" userId="c4dd85b7-3634-4bda-801b-46e8dbbd0b49" providerId="ADAL" clId="{05826763-F891-4437-A198-823A87245FB8}" dt="2023-11-22T01:57:28.737" v="3" actId="2696"/>
        <pc:sldMkLst>
          <pc:docMk/>
          <pc:sldMk cId="1674828633" sldId="2134805051"/>
        </pc:sldMkLst>
      </pc:sldChg>
      <pc:sldChg chg="addSp modSp add mod">
        <pc:chgData name="Gang Liu" userId="c4dd85b7-3634-4bda-801b-46e8dbbd0b49" providerId="ADAL" clId="{05826763-F891-4437-A198-823A87245FB8}" dt="2023-11-22T03:31:53.048" v="2439" actId="20577"/>
        <pc:sldMkLst>
          <pc:docMk/>
          <pc:sldMk cId="528426512" sldId="2134805052"/>
        </pc:sldMkLst>
        <pc:spChg chg="add mod">
          <ac:chgData name="Gang Liu" userId="c4dd85b7-3634-4bda-801b-46e8dbbd0b49" providerId="ADAL" clId="{05826763-F891-4437-A198-823A87245FB8}" dt="2023-11-22T03:29:59.335" v="2356" actId="20577"/>
          <ac:spMkLst>
            <pc:docMk/>
            <pc:sldMk cId="528426512" sldId="2134805052"/>
            <ac:spMk id="3" creationId="{26052FE9-C598-82C0-C682-828C577B0320}"/>
          </ac:spMkLst>
        </pc:spChg>
        <pc:spChg chg="mod">
          <ac:chgData name="Gang Liu" userId="c4dd85b7-3634-4bda-801b-46e8dbbd0b49" providerId="ADAL" clId="{05826763-F891-4437-A198-823A87245FB8}" dt="2023-11-22T03:31:53.048" v="2439" actId="20577"/>
          <ac:spMkLst>
            <pc:docMk/>
            <pc:sldMk cId="528426512" sldId="2134805052"/>
            <ac:spMk id="5" creationId="{3638F726-D22A-4B17-8F87-7190E17B6F0A}"/>
          </ac:spMkLst>
        </pc:spChg>
        <pc:spChg chg="add mod">
          <ac:chgData name="Gang Liu" userId="c4dd85b7-3634-4bda-801b-46e8dbbd0b49" providerId="ADAL" clId="{05826763-F891-4437-A198-823A87245FB8}" dt="2023-11-22T03:31:44.075" v="2437" actId="1076"/>
          <ac:spMkLst>
            <pc:docMk/>
            <pc:sldMk cId="528426512" sldId="2134805052"/>
            <ac:spMk id="6" creationId="{1776107C-32E0-5801-196D-A65708E6CFCA}"/>
          </ac:spMkLst>
        </pc:spChg>
        <pc:spChg chg="add mod">
          <ac:chgData name="Gang Liu" userId="c4dd85b7-3634-4bda-801b-46e8dbbd0b49" providerId="ADAL" clId="{05826763-F891-4437-A198-823A87245FB8}" dt="2023-11-22T03:31:48.737" v="2438" actId="1076"/>
          <ac:spMkLst>
            <pc:docMk/>
            <pc:sldMk cId="528426512" sldId="2134805052"/>
            <ac:spMk id="8" creationId="{F9B57F29-3431-9A7D-9D79-2AD489FD3141}"/>
          </ac:spMkLst>
        </pc:spChg>
      </pc:sldChg>
      <pc:sldChg chg="add del">
        <pc:chgData name="Gang Liu" userId="c4dd85b7-3634-4bda-801b-46e8dbbd0b49" providerId="ADAL" clId="{05826763-F891-4437-A198-823A87245FB8}" dt="2023-11-22T03:02:06.440" v="1330" actId="2696"/>
        <pc:sldMkLst>
          <pc:docMk/>
          <pc:sldMk cId="804048854" sldId="2134805052"/>
        </pc:sldMkLst>
      </pc:sldChg>
      <pc:sldChg chg="del">
        <pc:chgData name="Gang Liu" userId="c4dd85b7-3634-4bda-801b-46e8dbbd0b49" providerId="ADAL" clId="{05826763-F891-4437-A198-823A87245FB8}" dt="2023-11-22T01:57:28.737" v="3" actId="2696"/>
        <pc:sldMkLst>
          <pc:docMk/>
          <pc:sldMk cId="3458374087" sldId="2134805052"/>
        </pc:sldMkLst>
      </pc:sldChg>
      <pc:sldChg chg="del">
        <pc:chgData name="Gang Liu" userId="c4dd85b7-3634-4bda-801b-46e8dbbd0b49" providerId="ADAL" clId="{05826763-F891-4437-A198-823A87245FB8}" dt="2023-11-22T01:57:28.737" v="3" actId="2696"/>
        <pc:sldMkLst>
          <pc:docMk/>
          <pc:sldMk cId="948620578" sldId="2134805053"/>
        </pc:sldMkLst>
      </pc:sldChg>
      <pc:sldChg chg="add del">
        <pc:chgData name="Gang Liu" userId="c4dd85b7-3634-4bda-801b-46e8dbbd0b49" providerId="ADAL" clId="{05826763-F891-4437-A198-823A87245FB8}" dt="2023-11-22T03:02:06.440" v="1330" actId="2696"/>
        <pc:sldMkLst>
          <pc:docMk/>
          <pc:sldMk cId="2889917312" sldId="2134805053"/>
        </pc:sldMkLst>
      </pc:sldChg>
      <pc:sldChg chg="addSp modSp add mod">
        <pc:chgData name="Gang Liu" userId="c4dd85b7-3634-4bda-801b-46e8dbbd0b49" providerId="ADAL" clId="{05826763-F891-4437-A198-823A87245FB8}" dt="2023-11-22T04:57:07.742" v="2494" actId="14100"/>
        <pc:sldMkLst>
          <pc:docMk/>
          <pc:sldMk cId="3011476250" sldId="2134805053"/>
        </pc:sldMkLst>
        <pc:spChg chg="add mod">
          <ac:chgData name="Gang Liu" userId="c4dd85b7-3634-4bda-801b-46e8dbbd0b49" providerId="ADAL" clId="{05826763-F891-4437-A198-823A87245FB8}" dt="2023-11-22T04:54:45.229" v="2460" actId="20577"/>
          <ac:spMkLst>
            <pc:docMk/>
            <pc:sldMk cId="3011476250" sldId="2134805053"/>
            <ac:spMk id="2" creationId="{ABA0458C-4DFA-A304-DB9C-4AD0A30D7869}"/>
          </ac:spMkLst>
        </pc:spChg>
        <pc:spChg chg="add mod">
          <ac:chgData name="Gang Liu" userId="c4dd85b7-3634-4bda-801b-46e8dbbd0b49" providerId="ADAL" clId="{05826763-F891-4437-A198-823A87245FB8}" dt="2023-11-22T04:57:07.742" v="2494" actId="14100"/>
          <ac:spMkLst>
            <pc:docMk/>
            <pc:sldMk cId="3011476250" sldId="2134805053"/>
            <ac:spMk id="4" creationId="{6D2539D2-78E0-70F9-60B0-D68BFC396D33}"/>
          </ac:spMkLst>
        </pc:spChg>
        <pc:spChg chg="mod">
          <ac:chgData name="Gang Liu" userId="c4dd85b7-3634-4bda-801b-46e8dbbd0b49" providerId="ADAL" clId="{05826763-F891-4437-A198-823A87245FB8}" dt="2023-11-22T03:31:58.865" v="2445" actId="20577"/>
          <ac:spMkLst>
            <pc:docMk/>
            <pc:sldMk cId="3011476250" sldId="2134805053"/>
            <ac:spMk id="5" creationId="{3638F726-D22A-4B17-8F87-7190E17B6F0A}"/>
          </ac:spMkLst>
        </pc:spChg>
        <pc:spChg chg="add mod">
          <ac:chgData name="Gang Liu" userId="c4dd85b7-3634-4bda-801b-46e8dbbd0b49" providerId="ADAL" clId="{05826763-F891-4437-A198-823A87245FB8}" dt="2023-11-22T04:56:47.894" v="2485" actId="20577"/>
          <ac:spMkLst>
            <pc:docMk/>
            <pc:sldMk cId="3011476250" sldId="2134805053"/>
            <ac:spMk id="7" creationId="{CB010C65-354E-B487-DC46-3300DC24AC5F}"/>
          </ac:spMkLst>
        </pc:spChg>
      </pc:sldChg>
      <pc:sldChg chg="del">
        <pc:chgData name="Gang Liu" userId="c4dd85b7-3634-4bda-801b-46e8dbbd0b49" providerId="ADAL" clId="{05826763-F891-4437-A198-823A87245FB8}" dt="2023-11-22T01:57:28.737" v="3" actId="2696"/>
        <pc:sldMkLst>
          <pc:docMk/>
          <pc:sldMk cId="1373375278" sldId="2134805054"/>
        </pc:sldMkLst>
      </pc:sldChg>
      <pc:sldChg chg="add del">
        <pc:chgData name="Gang Liu" userId="c4dd85b7-3634-4bda-801b-46e8dbbd0b49" providerId="ADAL" clId="{05826763-F891-4437-A198-823A87245FB8}" dt="2023-11-22T03:02:06.440" v="1330" actId="2696"/>
        <pc:sldMkLst>
          <pc:docMk/>
          <pc:sldMk cId="3265030968" sldId="2134805054"/>
        </pc:sldMkLst>
      </pc:sldChg>
      <pc:sldChg chg="addSp modSp add mod ord modAnim">
        <pc:chgData name="Gang Liu" userId="c4dd85b7-3634-4bda-801b-46e8dbbd0b49" providerId="ADAL" clId="{05826763-F891-4437-A198-823A87245FB8}" dt="2023-11-22T05:21:49.134" v="2818" actId="14100"/>
        <pc:sldMkLst>
          <pc:docMk/>
          <pc:sldMk cId="4180086122" sldId="2134805054"/>
        </pc:sldMkLst>
        <pc:spChg chg="mod">
          <ac:chgData name="Gang Liu" userId="c4dd85b7-3634-4bda-801b-46e8dbbd0b49" providerId="ADAL" clId="{05826763-F891-4437-A198-823A87245FB8}" dt="2023-11-22T05:01:09.914" v="2509" actId="20577"/>
          <ac:spMkLst>
            <pc:docMk/>
            <pc:sldMk cId="4180086122" sldId="2134805054"/>
            <ac:spMk id="5" creationId="{3638F726-D22A-4B17-8F87-7190E17B6F0A}"/>
          </ac:spMkLst>
        </pc:spChg>
        <pc:picChg chg="add mod">
          <ac:chgData name="Gang Liu" userId="c4dd85b7-3634-4bda-801b-46e8dbbd0b49" providerId="ADAL" clId="{05826763-F891-4437-A198-823A87245FB8}" dt="2023-11-22T05:13:21.458" v="2632" actId="1076"/>
          <ac:picMkLst>
            <pc:docMk/>
            <pc:sldMk cId="4180086122" sldId="2134805054"/>
            <ac:picMk id="3" creationId="{29F04920-7D84-F6A9-489C-3790CB906F58}"/>
          </ac:picMkLst>
        </pc:picChg>
        <pc:picChg chg="add mod">
          <ac:chgData name="Gang Liu" userId="c4dd85b7-3634-4bda-801b-46e8dbbd0b49" providerId="ADAL" clId="{05826763-F891-4437-A198-823A87245FB8}" dt="2023-11-22T05:09:46.888" v="2616" actId="1076"/>
          <ac:picMkLst>
            <pc:docMk/>
            <pc:sldMk cId="4180086122" sldId="2134805054"/>
            <ac:picMk id="6" creationId="{B2A1365A-9E02-7F17-BFC3-0DAF45FA7BA3}"/>
          </ac:picMkLst>
        </pc:picChg>
        <pc:picChg chg="add mod">
          <ac:chgData name="Gang Liu" userId="c4dd85b7-3634-4bda-801b-46e8dbbd0b49" providerId="ADAL" clId="{05826763-F891-4437-A198-823A87245FB8}" dt="2023-11-22T05:09:52.518" v="2618" actId="1076"/>
          <ac:picMkLst>
            <pc:docMk/>
            <pc:sldMk cId="4180086122" sldId="2134805054"/>
            <ac:picMk id="8" creationId="{7EF58BEE-E508-E09B-201D-C0FD192401C3}"/>
          </ac:picMkLst>
        </pc:picChg>
        <pc:picChg chg="add mod">
          <ac:chgData name="Gang Liu" userId="c4dd85b7-3634-4bda-801b-46e8dbbd0b49" providerId="ADAL" clId="{05826763-F891-4437-A198-823A87245FB8}" dt="2023-11-22T05:10:05.321" v="2622" actId="14100"/>
          <ac:picMkLst>
            <pc:docMk/>
            <pc:sldMk cId="4180086122" sldId="2134805054"/>
            <ac:picMk id="10" creationId="{D177CEE5-0231-8EE8-651A-68C5A5D7B22C}"/>
          </ac:picMkLst>
        </pc:picChg>
        <pc:picChg chg="add mod">
          <ac:chgData name="Gang Liu" userId="c4dd85b7-3634-4bda-801b-46e8dbbd0b49" providerId="ADAL" clId="{05826763-F891-4437-A198-823A87245FB8}" dt="2023-11-22T05:10:14.204" v="2625" actId="14100"/>
          <ac:picMkLst>
            <pc:docMk/>
            <pc:sldMk cId="4180086122" sldId="2134805054"/>
            <ac:picMk id="12" creationId="{BD585722-1A57-1E6F-5164-7DB586F968F5}"/>
          </ac:picMkLst>
        </pc:picChg>
        <pc:picChg chg="add mod">
          <ac:chgData name="Gang Liu" userId="c4dd85b7-3634-4bda-801b-46e8dbbd0b49" providerId="ADAL" clId="{05826763-F891-4437-A198-823A87245FB8}" dt="2023-11-22T05:18:56.397" v="2706" actId="1038"/>
          <ac:picMkLst>
            <pc:docMk/>
            <pc:sldMk cId="4180086122" sldId="2134805054"/>
            <ac:picMk id="14" creationId="{AB894228-EE2D-6E5B-391C-58F2EA79BC83}"/>
          </ac:picMkLst>
        </pc:picChg>
        <pc:picChg chg="add mod">
          <ac:chgData name="Gang Liu" userId="c4dd85b7-3634-4bda-801b-46e8dbbd0b49" providerId="ADAL" clId="{05826763-F891-4437-A198-823A87245FB8}" dt="2023-11-22T05:19:00.739" v="2735" actId="1038"/>
          <ac:picMkLst>
            <pc:docMk/>
            <pc:sldMk cId="4180086122" sldId="2134805054"/>
            <ac:picMk id="16" creationId="{B8B5EE55-9937-7401-D396-8AE057E9EA7F}"/>
          </ac:picMkLst>
        </pc:picChg>
        <pc:picChg chg="add mod">
          <ac:chgData name="Gang Liu" userId="c4dd85b7-3634-4bda-801b-46e8dbbd0b49" providerId="ADAL" clId="{05826763-F891-4437-A198-823A87245FB8}" dt="2023-11-22T05:21:49.134" v="2818" actId="14100"/>
          <ac:picMkLst>
            <pc:docMk/>
            <pc:sldMk cId="4180086122" sldId="2134805054"/>
            <ac:picMk id="18" creationId="{830B1A00-B3C0-37F6-40FB-A6FF59577C1D}"/>
          </ac:picMkLst>
        </pc:picChg>
      </pc:sldChg>
      <pc:sldChg chg="addSp delSp modSp add mod ord modAnim">
        <pc:chgData name="Gang Liu" userId="c4dd85b7-3634-4bda-801b-46e8dbbd0b49" providerId="ADAL" clId="{05826763-F891-4437-A198-823A87245FB8}" dt="2023-11-22T05:23:12.649" v="2823" actId="14100"/>
        <pc:sldMkLst>
          <pc:docMk/>
          <pc:sldMk cId="473263191" sldId="2134805055"/>
        </pc:sldMkLst>
        <pc:spChg chg="mod">
          <ac:chgData name="Gang Liu" userId="c4dd85b7-3634-4bda-801b-46e8dbbd0b49" providerId="ADAL" clId="{05826763-F891-4437-A198-823A87245FB8}" dt="2023-11-22T05:05:43.983" v="2544" actId="20577"/>
          <ac:spMkLst>
            <pc:docMk/>
            <pc:sldMk cId="473263191" sldId="2134805055"/>
            <ac:spMk id="5" creationId="{3638F726-D22A-4B17-8F87-7190E17B6F0A}"/>
          </ac:spMkLst>
        </pc:spChg>
        <pc:picChg chg="add del mod">
          <ac:chgData name="Gang Liu" userId="c4dd85b7-3634-4bda-801b-46e8dbbd0b49" providerId="ADAL" clId="{05826763-F891-4437-A198-823A87245FB8}" dt="2023-11-22T05:13:26.318" v="2634"/>
          <ac:picMkLst>
            <pc:docMk/>
            <pc:sldMk cId="473263191" sldId="2134805055"/>
            <ac:picMk id="2" creationId="{260F542F-0729-0546-D383-2B33F427DDE2}"/>
          </ac:picMkLst>
        </pc:picChg>
        <pc:picChg chg="add mod">
          <ac:chgData name="Gang Liu" userId="c4dd85b7-3634-4bda-801b-46e8dbbd0b49" providerId="ADAL" clId="{05826763-F891-4437-A198-823A87245FB8}" dt="2023-11-22T05:13:42.179" v="2639" actId="1076"/>
          <ac:picMkLst>
            <pc:docMk/>
            <pc:sldMk cId="473263191" sldId="2134805055"/>
            <ac:picMk id="4" creationId="{B832B142-4081-CAD8-BF40-15B45507A3A5}"/>
          </ac:picMkLst>
        </pc:picChg>
        <pc:picChg chg="add mod">
          <ac:chgData name="Gang Liu" userId="c4dd85b7-3634-4bda-801b-46e8dbbd0b49" providerId="ADAL" clId="{05826763-F891-4437-A198-823A87245FB8}" dt="2023-11-22T05:14:14.247" v="2644" actId="14100"/>
          <ac:picMkLst>
            <pc:docMk/>
            <pc:sldMk cId="473263191" sldId="2134805055"/>
            <ac:picMk id="7" creationId="{ACCC8C46-59AB-4846-60C6-49BCF911C814}"/>
          </ac:picMkLst>
        </pc:picChg>
        <pc:picChg chg="add mod">
          <ac:chgData name="Gang Liu" userId="c4dd85b7-3634-4bda-801b-46e8dbbd0b49" providerId="ADAL" clId="{05826763-F891-4437-A198-823A87245FB8}" dt="2023-11-22T05:19:39.206" v="2759" actId="1037"/>
          <ac:picMkLst>
            <pc:docMk/>
            <pc:sldMk cId="473263191" sldId="2134805055"/>
            <ac:picMk id="9" creationId="{4D691795-F19E-D1A3-2E7E-066F86163878}"/>
          </ac:picMkLst>
        </pc:picChg>
        <pc:picChg chg="add mod">
          <ac:chgData name="Gang Liu" userId="c4dd85b7-3634-4bda-801b-46e8dbbd0b49" providerId="ADAL" clId="{05826763-F891-4437-A198-823A87245FB8}" dt="2023-11-22T05:19:47.670" v="2779" actId="1037"/>
          <ac:picMkLst>
            <pc:docMk/>
            <pc:sldMk cId="473263191" sldId="2134805055"/>
            <ac:picMk id="11" creationId="{1392530B-75AB-2482-9154-3BEAAF5B7691}"/>
          </ac:picMkLst>
        </pc:picChg>
        <pc:picChg chg="add mod">
          <ac:chgData name="Gang Liu" userId="c4dd85b7-3634-4bda-801b-46e8dbbd0b49" providerId="ADAL" clId="{05826763-F891-4437-A198-823A87245FB8}" dt="2023-11-22T05:17:31.931" v="2666" actId="1038"/>
          <ac:picMkLst>
            <pc:docMk/>
            <pc:sldMk cId="473263191" sldId="2134805055"/>
            <ac:picMk id="13" creationId="{F0796BD6-982F-1F90-E5EE-3674CA639889}"/>
          </ac:picMkLst>
        </pc:picChg>
        <pc:picChg chg="add mod">
          <ac:chgData name="Gang Liu" userId="c4dd85b7-3634-4bda-801b-46e8dbbd0b49" providerId="ADAL" clId="{05826763-F891-4437-A198-823A87245FB8}" dt="2023-11-22T05:19:36.447" v="2754" actId="1037"/>
          <ac:picMkLst>
            <pc:docMk/>
            <pc:sldMk cId="473263191" sldId="2134805055"/>
            <ac:picMk id="15" creationId="{C4ABB7E8-64D8-B8D7-98C8-BAB391E22D89}"/>
          </ac:picMkLst>
        </pc:picChg>
        <pc:picChg chg="add mod">
          <ac:chgData name="Gang Liu" userId="c4dd85b7-3634-4bda-801b-46e8dbbd0b49" providerId="ADAL" clId="{05826763-F891-4437-A198-823A87245FB8}" dt="2023-11-22T05:19:56.133" v="2810" actId="14100"/>
          <ac:picMkLst>
            <pc:docMk/>
            <pc:sldMk cId="473263191" sldId="2134805055"/>
            <ac:picMk id="17" creationId="{FF5D108D-0695-3C53-56B7-93EAC84A5357}"/>
          </ac:picMkLst>
        </pc:picChg>
        <pc:picChg chg="add mod">
          <ac:chgData name="Gang Liu" userId="c4dd85b7-3634-4bda-801b-46e8dbbd0b49" providerId="ADAL" clId="{05826763-F891-4437-A198-823A87245FB8}" dt="2023-11-22T05:23:12.649" v="2823" actId="14100"/>
          <ac:picMkLst>
            <pc:docMk/>
            <pc:sldMk cId="473263191" sldId="2134805055"/>
            <ac:picMk id="19" creationId="{682C8B4F-D8D8-1960-9FDF-C4EEEBC1219F}"/>
          </ac:picMkLst>
        </pc:picChg>
      </pc:sldChg>
      <pc:sldChg chg="del">
        <pc:chgData name="Gang Liu" userId="c4dd85b7-3634-4bda-801b-46e8dbbd0b49" providerId="ADAL" clId="{05826763-F891-4437-A198-823A87245FB8}" dt="2023-11-22T01:57:28.737" v="3" actId="2696"/>
        <pc:sldMkLst>
          <pc:docMk/>
          <pc:sldMk cId="995576884" sldId="2134805055"/>
        </pc:sldMkLst>
      </pc:sldChg>
      <pc:sldChg chg="add del">
        <pc:chgData name="Gang Liu" userId="c4dd85b7-3634-4bda-801b-46e8dbbd0b49" providerId="ADAL" clId="{05826763-F891-4437-A198-823A87245FB8}" dt="2023-11-22T03:02:06.440" v="1330" actId="2696"/>
        <pc:sldMkLst>
          <pc:docMk/>
          <pc:sldMk cId="3745907558" sldId="2134805055"/>
        </pc:sldMkLst>
      </pc:sldChg>
      <pc:sldChg chg="add del">
        <pc:chgData name="Gang Liu" userId="c4dd85b7-3634-4bda-801b-46e8dbbd0b49" providerId="ADAL" clId="{05826763-F891-4437-A198-823A87245FB8}" dt="2023-11-22T03:02:06.440" v="1330" actId="2696"/>
        <pc:sldMkLst>
          <pc:docMk/>
          <pc:sldMk cId="266849646" sldId="2134805056"/>
        </pc:sldMkLst>
      </pc:sldChg>
      <pc:sldChg chg="del">
        <pc:chgData name="Gang Liu" userId="c4dd85b7-3634-4bda-801b-46e8dbbd0b49" providerId="ADAL" clId="{05826763-F891-4437-A198-823A87245FB8}" dt="2023-11-22T01:57:28.737" v="3" actId="2696"/>
        <pc:sldMkLst>
          <pc:docMk/>
          <pc:sldMk cId="3567260923" sldId="2134805056"/>
        </pc:sldMkLst>
      </pc:sldChg>
      <pc:sldChg chg="addSp modSp add mod">
        <pc:chgData name="Gang Liu" userId="c4dd85b7-3634-4bda-801b-46e8dbbd0b49" providerId="ADAL" clId="{05826763-F891-4437-A198-823A87245FB8}" dt="2023-11-22T05:29:55.478" v="3054" actId="20577"/>
        <pc:sldMkLst>
          <pc:docMk/>
          <pc:sldMk cId="4265647139" sldId="2134805056"/>
        </pc:sldMkLst>
        <pc:spChg chg="add mod">
          <ac:chgData name="Gang Liu" userId="c4dd85b7-3634-4bda-801b-46e8dbbd0b49" providerId="ADAL" clId="{05826763-F891-4437-A198-823A87245FB8}" dt="2023-11-22T05:29:55.478" v="3054" actId="20577"/>
          <ac:spMkLst>
            <pc:docMk/>
            <pc:sldMk cId="4265647139" sldId="2134805056"/>
            <ac:spMk id="4" creationId="{AE3F6236-3E96-4B5D-F77A-77A1B0E12996}"/>
          </ac:spMkLst>
        </pc:spChg>
        <pc:spChg chg="mod">
          <ac:chgData name="Gang Liu" userId="c4dd85b7-3634-4bda-801b-46e8dbbd0b49" providerId="ADAL" clId="{05826763-F891-4437-A198-823A87245FB8}" dt="2023-11-22T05:23:38.681" v="2848" actId="20577"/>
          <ac:spMkLst>
            <pc:docMk/>
            <pc:sldMk cId="4265647139" sldId="2134805056"/>
            <ac:spMk id="5" creationId="{3638F726-D22A-4B17-8F87-7190E17B6F0A}"/>
          </ac:spMkLst>
        </pc:spChg>
        <pc:picChg chg="add mod">
          <ac:chgData name="Gang Liu" userId="c4dd85b7-3634-4bda-801b-46e8dbbd0b49" providerId="ADAL" clId="{05826763-F891-4437-A198-823A87245FB8}" dt="2023-11-22T05:24:11.433" v="2852" actId="1076"/>
          <ac:picMkLst>
            <pc:docMk/>
            <pc:sldMk cId="4265647139" sldId="2134805056"/>
            <ac:picMk id="3" creationId="{58CE1DAF-9BFC-4E6D-AD37-6DCA1CEB17D9}"/>
          </ac:picMkLst>
        </pc:picChg>
      </pc:sldChg>
      <pc:sldChg chg="del">
        <pc:chgData name="Gang Liu" userId="c4dd85b7-3634-4bda-801b-46e8dbbd0b49" providerId="ADAL" clId="{05826763-F891-4437-A198-823A87245FB8}" dt="2023-11-22T01:57:28.737" v="3" actId="2696"/>
        <pc:sldMkLst>
          <pc:docMk/>
          <pc:sldMk cId="876213625" sldId="2134805057"/>
        </pc:sldMkLst>
      </pc:sldChg>
      <pc:sldChg chg="addSp modSp add mod modAnim">
        <pc:chgData name="Gang Liu" userId="c4dd85b7-3634-4bda-801b-46e8dbbd0b49" providerId="ADAL" clId="{05826763-F891-4437-A198-823A87245FB8}" dt="2023-11-22T05:40:56.099" v="3118"/>
        <pc:sldMkLst>
          <pc:docMk/>
          <pc:sldMk cId="2754998296" sldId="2134805057"/>
        </pc:sldMkLst>
        <pc:spChg chg="mod">
          <ac:chgData name="Gang Liu" userId="c4dd85b7-3634-4bda-801b-46e8dbbd0b49" providerId="ADAL" clId="{05826763-F891-4437-A198-823A87245FB8}" dt="2023-11-22T05:30:02.432" v="3067" actId="20577"/>
          <ac:spMkLst>
            <pc:docMk/>
            <pc:sldMk cId="2754998296" sldId="2134805057"/>
            <ac:spMk id="5" creationId="{3638F726-D22A-4B17-8F87-7190E17B6F0A}"/>
          </ac:spMkLst>
        </pc:spChg>
        <pc:picChg chg="add mod">
          <ac:chgData name="Gang Liu" userId="c4dd85b7-3634-4bda-801b-46e8dbbd0b49" providerId="ADAL" clId="{05826763-F891-4437-A198-823A87245FB8}" dt="2023-11-22T05:32:42.496" v="3077" actId="1076"/>
          <ac:picMkLst>
            <pc:docMk/>
            <pc:sldMk cId="2754998296" sldId="2134805057"/>
            <ac:picMk id="3" creationId="{FB5914C7-ABFF-30C0-58F7-1645D10FC422}"/>
          </ac:picMkLst>
        </pc:picChg>
        <pc:picChg chg="add mod">
          <ac:chgData name="Gang Liu" userId="c4dd85b7-3634-4bda-801b-46e8dbbd0b49" providerId="ADAL" clId="{05826763-F891-4437-A198-823A87245FB8}" dt="2023-11-22T05:40:19.995" v="3112" actId="1076"/>
          <ac:picMkLst>
            <pc:docMk/>
            <pc:sldMk cId="2754998296" sldId="2134805057"/>
            <ac:picMk id="6" creationId="{7BDC9063-AC3A-B7D5-9A4C-0984A484C02B}"/>
          </ac:picMkLst>
        </pc:picChg>
        <pc:picChg chg="add mod">
          <ac:chgData name="Gang Liu" userId="c4dd85b7-3634-4bda-801b-46e8dbbd0b49" providerId="ADAL" clId="{05826763-F891-4437-A198-823A87245FB8}" dt="2023-11-22T05:33:59.052" v="3085" actId="1076"/>
          <ac:picMkLst>
            <pc:docMk/>
            <pc:sldMk cId="2754998296" sldId="2134805057"/>
            <ac:picMk id="8" creationId="{4D07560A-9220-2078-1120-302D10E8076E}"/>
          </ac:picMkLst>
        </pc:picChg>
        <pc:picChg chg="add mod">
          <ac:chgData name="Gang Liu" userId="c4dd85b7-3634-4bda-801b-46e8dbbd0b49" providerId="ADAL" clId="{05826763-F891-4437-A198-823A87245FB8}" dt="2023-11-22T05:35:30.762" v="3092" actId="1076"/>
          <ac:picMkLst>
            <pc:docMk/>
            <pc:sldMk cId="2754998296" sldId="2134805057"/>
            <ac:picMk id="10" creationId="{AFC63F32-D66D-BA6C-A174-B12C311866E9}"/>
          </ac:picMkLst>
        </pc:picChg>
        <pc:picChg chg="add mod">
          <ac:chgData name="Gang Liu" userId="c4dd85b7-3634-4bda-801b-46e8dbbd0b49" providerId="ADAL" clId="{05826763-F891-4437-A198-823A87245FB8}" dt="2023-11-22T05:36:43.666" v="3100" actId="1038"/>
          <ac:picMkLst>
            <pc:docMk/>
            <pc:sldMk cId="2754998296" sldId="2134805057"/>
            <ac:picMk id="12" creationId="{DF6AC32E-0B7A-98CC-DF7F-222AAFCCAF77}"/>
          </ac:picMkLst>
        </pc:picChg>
        <pc:picChg chg="add mod">
          <ac:chgData name="Gang Liu" userId="c4dd85b7-3634-4bda-801b-46e8dbbd0b49" providerId="ADAL" clId="{05826763-F891-4437-A198-823A87245FB8}" dt="2023-11-22T05:40:06.155" v="3107" actId="1076"/>
          <ac:picMkLst>
            <pc:docMk/>
            <pc:sldMk cId="2754998296" sldId="2134805057"/>
            <ac:picMk id="14" creationId="{EFF2C84A-A200-4478-AEA3-36284BB8C99E}"/>
          </ac:picMkLst>
        </pc:picChg>
        <pc:picChg chg="add mod">
          <ac:chgData name="Gang Liu" userId="c4dd85b7-3634-4bda-801b-46e8dbbd0b49" providerId="ADAL" clId="{05826763-F891-4437-A198-823A87245FB8}" dt="2023-11-22T05:40:54.444" v="3117" actId="14100"/>
          <ac:picMkLst>
            <pc:docMk/>
            <pc:sldMk cId="2754998296" sldId="2134805057"/>
            <ac:picMk id="16" creationId="{AED48D99-C78F-37E4-923C-5D699CCD80B6}"/>
          </ac:picMkLst>
        </pc:picChg>
      </pc:sldChg>
      <pc:sldChg chg="add del">
        <pc:chgData name="Gang Liu" userId="c4dd85b7-3634-4bda-801b-46e8dbbd0b49" providerId="ADAL" clId="{05826763-F891-4437-A198-823A87245FB8}" dt="2023-11-22T03:02:06.440" v="1330" actId="2696"/>
        <pc:sldMkLst>
          <pc:docMk/>
          <pc:sldMk cId="3075011780" sldId="2134805057"/>
        </pc:sldMkLst>
      </pc:sldChg>
      <pc:sldChg chg="del">
        <pc:chgData name="Gang Liu" userId="c4dd85b7-3634-4bda-801b-46e8dbbd0b49" providerId="ADAL" clId="{05826763-F891-4437-A198-823A87245FB8}" dt="2023-11-22T01:57:28.737" v="3" actId="2696"/>
        <pc:sldMkLst>
          <pc:docMk/>
          <pc:sldMk cId="852731985" sldId="2134805058"/>
        </pc:sldMkLst>
      </pc:sldChg>
      <pc:sldChg chg="addSp delSp modSp add mod modAnim">
        <pc:chgData name="Gang Liu" userId="c4dd85b7-3634-4bda-801b-46e8dbbd0b49" providerId="ADAL" clId="{05826763-F891-4437-A198-823A87245FB8}" dt="2023-11-22T08:14:10.389" v="3804"/>
        <pc:sldMkLst>
          <pc:docMk/>
          <pc:sldMk cId="3363023794" sldId="2134805058"/>
        </pc:sldMkLst>
        <pc:spChg chg="mod">
          <ac:chgData name="Gang Liu" userId="c4dd85b7-3634-4bda-801b-46e8dbbd0b49" providerId="ADAL" clId="{05826763-F891-4437-A198-823A87245FB8}" dt="2023-11-22T05:30:06.676" v="3070" actId="20577"/>
          <ac:spMkLst>
            <pc:docMk/>
            <pc:sldMk cId="3363023794" sldId="2134805058"/>
            <ac:spMk id="5" creationId="{3638F726-D22A-4B17-8F87-7190E17B6F0A}"/>
          </ac:spMkLst>
        </pc:spChg>
        <pc:picChg chg="add del mod">
          <ac:chgData name="Gang Liu" userId="c4dd85b7-3634-4bda-801b-46e8dbbd0b49" providerId="ADAL" clId="{05826763-F891-4437-A198-823A87245FB8}" dt="2023-11-22T05:44:12.682" v="3151" actId="21"/>
          <ac:picMkLst>
            <pc:docMk/>
            <pc:sldMk cId="3363023794" sldId="2134805058"/>
            <ac:picMk id="3" creationId="{50F4D62C-C4B7-4A90-D368-7940B73E9E96}"/>
          </ac:picMkLst>
        </pc:picChg>
        <pc:picChg chg="add mod">
          <ac:chgData name="Gang Liu" userId="c4dd85b7-3634-4bda-801b-46e8dbbd0b49" providerId="ADAL" clId="{05826763-F891-4437-A198-823A87245FB8}" dt="2023-11-22T05:44:30.735" v="3155" actId="1076"/>
          <ac:picMkLst>
            <pc:docMk/>
            <pc:sldMk cId="3363023794" sldId="2134805058"/>
            <ac:picMk id="6" creationId="{86DF3A01-D6F5-E9F5-E420-62EE81D62C53}"/>
          </ac:picMkLst>
        </pc:picChg>
        <pc:picChg chg="add mod">
          <ac:chgData name="Gang Liu" userId="c4dd85b7-3634-4bda-801b-46e8dbbd0b49" providerId="ADAL" clId="{05826763-F891-4437-A198-823A87245FB8}" dt="2023-11-22T05:45:56.867" v="3158" actId="1076"/>
          <ac:picMkLst>
            <pc:docMk/>
            <pc:sldMk cId="3363023794" sldId="2134805058"/>
            <ac:picMk id="8" creationId="{7CED9342-B9FB-5C7A-081E-EFC9927E10EC}"/>
          </ac:picMkLst>
        </pc:picChg>
        <pc:picChg chg="add mod">
          <ac:chgData name="Gang Liu" userId="c4dd85b7-3634-4bda-801b-46e8dbbd0b49" providerId="ADAL" clId="{05826763-F891-4437-A198-823A87245FB8}" dt="2023-11-22T05:47:22.080" v="3162" actId="14100"/>
          <ac:picMkLst>
            <pc:docMk/>
            <pc:sldMk cId="3363023794" sldId="2134805058"/>
            <ac:picMk id="10" creationId="{C504DED0-80C6-5DA5-4765-EF66AF718CA9}"/>
          </ac:picMkLst>
        </pc:picChg>
        <pc:picChg chg="add mod">
          <ac:chgData name="Gang Liu" userId="c4dd85b7-3634-4bda-801b-46e8dbbd0b49" providerId="ADAL" clId="{05826763-F891-4437-A198-823A87245FB8}" dt="2023-11-22T05:48:33.547" v="3168" actId="14100"/>
          <ac:picMkLst>
            <pc:docMk/>
            <pc:sldMk cId="3363023794" sldId="2134805058"/>
            <ac:picMk id="12" creationId="{83DBF74A-0005-3C3B-52D9-162C3B2D0695}"/>
          </ac:picMkLst>
        </pc:picChg>
        <pc:picChg chg="add mod">
          <ac:chgData name="Gang Liu" userId="c4dd85b7-3634-4bda-801b-46e8dbbd0b49" providerId="ADAL" clId="{05826763-F891-4437-A198-823A87245FB8}" dt="2023-11-22T05:49:36.689" v="3178" actId="14100"/>
          <ac:picMkLst>
            <pc:docMk/>
            <pc:sldMk cId="3363023794" sldId="2134805058"/>
            <ac:picMk id="14" creationId="{795B1EBA-3659-AD44-1143-52719B581313}"/>
          </ac:picMkLst>
        </pc:picChg>
        <pc:picChg chg="add mod">
          <ac:chgData name="Gang Liu" userId="c4dd85b7-3634-4bda-801b-46e8dbbd0b49" providerId="ADAL" clId="{05826763-F891-4437-A198-823A87245FB8}" dt="2023-11-22T05:50:20.932" v="3185" actId="14100"/>
          <ac:picMkLst>
            <pc:docMk/>
            <pc:sldMk cId="3363023794" sldId="2134805058"/>
            <ac:picMk id="16" creationId="{FE912790-EAC5-1245-555E-4E86AD048F7D}"/>
          </ac:picMkLst>
        </pc:picChg>
        <pc:picChg chg="add mod">
          <ac:chgData name="Gang Liu" userId="c4dd85b7-3634-4bda-801b-46e8dbbd0b49" providerId="ADAL" clId="{05826763-F891-4437-A198-823A87245FB8}" dt="2023-11-22T05:53:02.598" v="3199" actId="1076"/>
          <ac:picMkLst>
            <pc:docMk/>
            <pc:sldMk cId="3363023794" sldId="2134805058"/>
            <ac:picMk id="18" creationId="{D97B4EAE-2C9F-CB5A-DC2B-F535C889E6B1}"/>
          </ac:picMkLst>
        </pc:picChg>
        <pc:picChg chg="add mod">
          <ac:chgData name="Gang Liu" userId="c4dd85b7-3634-4bda-801b-46e8dbbd0b49" providerId="ADAL" clId="{05826763-F891-4437-A198-823A87245FB8}" dt="2023-11-22T05:53:46.283" v="3203" actId="14100"/>
          <ac:picMkLst>
            <pc:docMk/>
            <pc:sldMk cId="3363023794" sldId="2134805058"/>
            <ac:picMk id="20" creationId="{53891756-E350-0361-10DC-9E646C7FAD19}"/>
          </ac:picMkLst>
        </pc:picChg>
        <pc:picChg chg="add mod">
          <ac:chgData name="Gang Liu" userId="c4dd85b7-3634-4bda-801b-46e8dbbd0b49" providerId="ADAL" clId="{05826763-F891-4437-A198-823A87245FB8}" dt="2023-11-22T08:14:06.115" v="3803" actId="14100"/>
          <ac:picMkLst>
            <pc:docMk/>
            <pc:sldMk cId="3363023794" sldId="2134805058"/>
            <ac:picMk id="21" creationId="{DCD8E932-21FF-F69A-DD69-5D6518766238}"/>
          </ac:picMkLst>
        </pc:picChg>
      </pc:sldChg>
      <pc:sldChg chg="add del">
        <pc:chgData name="Gang Liu" userId="c4dd85b7-3634-4bda-801b-46e8dbbd0b49" providerId="ADAL" clId="{05826763-F891-4437-A198-823A87245FB8}" dt="2023-11-22T03:02:06.440" v="1330" actId="2696"/>
        <pc:sldMkLst>
          <pc:docMk/>
          <pc:sldMk cId="4124490925" sldId="2134805058"/>
        </pc:sldMkLst>
      </pc:sldChg>
      <pc:sldChg chg="add del">
        <pc:chgData name="Gang Liu" userId="c4dd85b7-3634-4bda-801b-46e8dbbd0b49" providerId="ADAL" clId="{05826763-F891-4437-A198-823A87245FB8}" dt="2023-11-22T03:02:06.440" v="1330" actId="2696"/>
        <pc:sldMkLst>
          <pc:docMk/>
          <pc:sldMk cId="282231451" sldId="2134805059"/>
        </pc:sldMkLst>
      </pc:sldChg>
      <pc:sldChg chg="addSp modSp add mod ord modAnim">
        <pc:chgData name="Gang Liu" userId="c4dd85b7-3634-4bda-801b-46e8dbbd0b49" providerId="ADAL" clId="{05826763-F891-4437-A198-823A87245FB8}" dt="2023-11-22T05:54:50.608" v="3216"/>
        <pc:sldMkLst>
          <pc:docMk/>
          <pc:sldMk cId="1619205075" sldId="2134805059"/>
        </pc:sldMkLst>
        <pc:spChg chg="mod">
          <ac:chgData name="Gang Liu" userId="c4dd85b7-3634-4bda-801b-46e8dbbd0b49" providerId="ADAL" clId="{05826763-F891-4437-A198-823A87245FB8}" dt="2023-11-22T05:41:26.716" v="3131" actId="20577"/>
          <ac:spMkLst>
            <pc:docMk/>
            <pc:sldMk cId="1619205075" sldId="2134805059"/>
            <ac:spMk id="5" creationId="{3638F726-D22A-4B17-8F87-7190E17B6F0A}"/>
          </ac:spMkLst>
        </pc:spChg>
        <pc:picChg chg="add mod">
          <ac:chgData name="Gang Liu" userId="c4dd85b7-3634-4bda-801b-46e8dbbd0b49" providerId="ADAL" clId="{05826763-F891-4437-A198-823A87245FB8}" dt="2023-11-22T05:54:24.651" v="3209" actId="14100"/>
          <ac:picMkLst>
            <pc:docMk/>
            <pc:sldMk cId="1619205075" sldId="2134805059"/>
            <ac:picMk id="3" creationId="{BB70877E-568A-92EA-D066-21C62851745E}"/>
          </ac:picMkLst>
        </pc:picChg>
        <pc:picChg chg="add mod">
          <ac:chgData name="Gang Liu" userId="c4dd85b7-3634-4bda-801b-46e8dbbd0b49" providerId="ADAL" clId="{05826763-F891-4437-A198-823A87245FB8}" dt="2023-11-22T05:54:48.475" v="3215" actId="14100"/>
          <ac:picMkLst>
            <pc:docMk/>
            <pc:sldMk cId="1619205075" sldId="2134805059"/>
            <ac:picMk id="6" creationId="{54501645-6101-B146-6AED-ED7CCF251C62}"/>
          </ac:picMkLst>
        </pc:picChg>
      </pc:sldChg>
      <pc:sldChg chg="del">
        <pc:chgData name="Gang Liu" userId="c4dd85b7-3634-4bda-801b-46e8dbbd0b49" providerId="ADAL" clId="{05826763-F891-4437-A198-823A87245FB8}" dt="2023-11-22T01:57:28.737" v="3" actId="2696"/>
        <pc:sldMkLst>
          <pc:docMk/>
          <pc:sldMk cId="2501383502" sldId="2134805059"/>
        </pc:sldMkLst>
      </pc:sldChg>
      <pc:sldChg chg="add del">
        <pc:chgData name="Gang Liu" userId="c4dd85b7-3634-4bda-801b-46e8dbbd0b49" providerId="ADAL" clId="{05826763-F891-4437-A198-823A87245FB8}" dt="2023-11-22T03:02:06.440" v="1330" actId="2696"/>
        <pc:sldMkLst>
          <pc:docMk/>
          <pc:sldMk cId="2614943328" sldId="2134805060"/>
        </pc:sldMkLst>
      </pc:sldChg>
      <pc:sldChg chg="del">
        <pc:chgData name="Gang Liu" userId="c4dd85b7-3634-4bda-801b-46e8dbbd0b49" providerId="ADAL" clId="{05826763-F891-4437-A198-823A87245FB8}" dt="2023-11-22T01:57:28.737" v="3" actId="2696"/>
        <pc:sldMkLst>
          <pc:docMk/>
          <pc:sldMk cId="2676690995" sldId="2134805060"/>
        </pc:sldMkLst>
      </pc:sldChg>
      <pc:sldChg chg="addSp modSp add del mod">
        <pc:chgData name="Gang Liu" userId="c4dd85b7-3634-4bda-801b-46e8dbbd0b49" providerId="ADAL" clId="{05826763-F891-4437-A198-823A87245FB8}" dt="2023-11-22T08:14:37.709" v="3805" actId="2696"/>
        <pc:sldMkLst>
          <pc:docMk/>
          <pc:sldMk cId="3057125053" sldId="2134805060"/>
        </pc:sldMkLst>
        <pc:picChg chg="add mod">
          <ac:chgData name="Gang Liu" userId="c4dd85b7-3634-4bda-801b-46e8dbbd0b49" providerId="ADAL" clId="{05826763-F891-4437-A198-823A87245FB8}" dt="2023-11-22T08:13:30.696" v="3795" actId="1076"/>
          <ac:picMkLst>
            <pc:docMk/>
            <pc:sldMk cId="3057125053" sldId="2134805060"/>
            <ac:picMk id="2" creationId="{2DE1C6CD-DDFA-D57C-E8F3-0A40467C45D6}"/>
          </ac:picMkLst>
        </pc:picChg>
      </pc:sldChg>
      <pc:sldChg chg="addSp modSp add mod modAnim">
        <pc:chgData name="Gang Liu" userId="c4dd85b7-3634-4bda-801b-46e8dbbd0b49" providerId="ADAL" clId="{05826763-F891-4437-A198-823A87245FB8}" dt="2023-11-22T06:20:06.845" v="3437" actId="20577"/>
        <pc:sldMkLst>
          <pc:docMk/>
          <pc:sldMk cId="2045350583" sldId="2134805061"/>
        </pc:sldMkLst>
        <pc:spChg chg="mod">
          <ac:chgData name="Gang Liu" userId="c4dd85b7-3634-4bda-801b-46e8dbbd0b49" providerId="ADAL" clId="{05826763-F891-4437-A198-823A87245FB8}" dt="2023-11-22T06:20:06.845" v="3437" actId="20577"/>
          <ac:spMkLst>
            <pc:docMk/>
            <pc:sldMk cId="2045350583" sldId="2134805061"/>
            <ac:spMk id="5" creationId="{3638F726-D22A-4B17-8F87-7190E17B6F0A}"/>
          </ac:spMkLst>
        </pc:spChg>
        <pc:picChg chg="add mod">
          <ac:chgData name="Gang Liu" userId="c4dd85b7-3634-4bda-801b-46e8dbbd0b49" providerId="ADAL" clId="{05826763-F891-4437-A198-823A87245FB8}" dt="2023-11-22T06:16:48.423" v="3391" actId="1037"/>
          <ac:picMkLst>
            <pc:docMk/>
            <pc:sldMk cId="2045350583" sldId="2134805061"/>
            <ac:picMk id="3" creationId="{E807AF6B-7F75-799D-8DA7-47BDFE2149B9}"/>
          </ac:picMkLst>
        </pc:picChg>
        <pc:picChg chg="add mod">
          <ac:chgData name="Gang Liu" userId="c4dd85b7-3634-4bda-801b-46e8dbbd0b49" providerId="ADAL" clId="{05826763-F891-4437-A198-823A87245FB8}" dt="2023-11-22T06:16:48.423" v="3391" actId="1037"/>
          <ac:picMkLst>
            <pc:docMk/>
            <pc:sldMk cId="2045350583" sldId="2134805061"/>
            <ac:picMk id="6" creationId="{7BF2BEC4-ED8F-DB80-00F7-49933BBD47AB}"/>
          </ac:picMkLst>
        </pc:picChg>
        <pc:picChg chg="add mod">
          <ac:chgData name="Gang Liu" userId="c4dd85b7-3634-4bda-801b-46e8dbbd0b49" providerId="ADAL" clId="{05826763-F891-4437-A198-823A87245FB8}" dt="2023-11-22T06:17:34.843" v="3398" actId="14100"/>
          <ac:picMkLst>
            <pc:docMk/>
            <pc:sldMk cId="2045350583" sldId="2134805061"/>
            <ac:picMk id="8" creationId="{5E34EF2C-7950-4EA9-E6CB-46255AD2E8C3}"/>
          </ac:picMkLst>
        </pc:picChg>
      </pc:sldChg>
      <pc:sldChg chg="del">
        <pc:chgData name="Gang Liu" userId="c4dd85b7-3634-4bda-801b-46e8dbbd0b49" providerId="ADAL" clId="{05826763-F891-4437-A198-823A87245FB8}" dt="2023-11-22T01:57:28.737" v="3" actId="2696"/>
        <pc:sldMkLst>
          <pc:docMk/>
          <pc:sldMk cId="2192606678" sldId="2134805061"/>
        </pc:sldMkLst>
      </pc:sldChg>
      <pc:sldChg chg="add del">
        <pc:chgData name="Gang Liu" userId="c4dd85b7-3634-4bda-801b-46e8dbbd0b49" providerId="ADAL" clId="{05826763-F891-4437-A198-823A87245FB8}" dt="2023-11-22T03:02:06.440" v="1330" actId="2696"/>
        <pc:sldMkLst>
          <pc:docMk/>
          <pc:sldMk cId="2681322422" sldId="2134805061"/>
        </pc:sldMkLst>
      </pc:sldChg>
      <pc:sldChg chg="del">
        <pc:chgData name="Gang Liu" userId="c4dd85b7-3634-4bda-801b-46e8dbbd0b49" providerId="ADAL" clId="{05826763-F891-4437-A198-823A87245FB8}" dt="2023-11-22T01:57:28.737" v="3" actId="2696"/>
        <pc:sldMkLst>
          <pc:docMk/>
          <pc:sldMk cId="270212822" sldId="2134805062"/>
        </pc:sldMkLst>
      </pc:sldChg>
      <pc:sldChg chg="addSp modSp add mod modAnim">
        <pc:chgData name="Gang Liu" userId="c4dd85b7-3634-4bda-801b-46e8dbbd0b49" providerId="ADAL" clId="{05826763-F891-4437-A198-823A87245FB8}" dt="2023-11-22T06:20:14.409" v="3440" actId="20577"/>
        <pc:sldMkLst>
          <pc:docMk/>
          <pc:sldMk cId="370534017" sldId="2134805062"/>
        </pc:sldMkLst>
        <pc:spChg chg="mod">
          <ac:chgData name="Gang Liu" userId="c4dd85b7-3634-4bda-801b-46e8dbbd0b49" providerId="ADAL" clId="{05826763-F891-4437-A198-823A87245FB8}" dt="2023-11-22T06:20:14.409" v="3440" actId="20577"/>
          <ac:spMkLst>
            <pc:docMk/>
            <pc:sldMk cId="370534017" sldId="2134805062"/>
            <ac:spMk id="5" creationId="{3638F726-D22A-4B17-8F87-7190E17B6F0A}"/>
          </ac:spMkLst>
        </pc:spChg>
        <pc:picChg chg="add mod">
          <ac:chgData name="Gang Liu" userId="c4dd85b7-3634-4bda-801b-46e8dbbd0b49" providerId="ADAL" clId="{05826763-F891-4437-A198-823A87245FB8}" dt="2023-11-22T06:18:57.981" v="3410" actId="1076"/>
          <ac:picMkLst>
            <pc:docMk/>
            <pc:sldMk cId="370534017" sldId="2134805062"/>
            <ac:picMk id="3" creationId="{B1149721-13E2-5FE8-89FB-1EB9A62A8002}"/>
          </ac:picMkLst>
        </pc:picChg>
        <pc:picChg chg="add mod">
          <ac:chgData name="Gang Liu" userId="c4dd85b7-3634-4bda-801b-46e8dbbd0b49" providerId="ADAL" clId="{05826763-F891-4437-A198-823A87245FB8}" dt="2023-11-22T06:19:23.739" v="3426" actId="14100"/>
          <ac:picMkLst>
            <pc:docMk/>
            <pc:sldMk cId="370534017" sldId="2134805062"/>
            <ac:picMk id="6" creationId="{81B3F7C5-68AD-D878-BCEC-663CC5E39282}"/>
          </ac:picMkLst>
        </pc:picChg>
      </pc:sldChg>
      <pc:sldChg chg="add del">
        <pc:chgData name="Gang Liu" userId="c4dd85b7-3634-4bda-801b-46e8dbbd0b49" providerId="ADAL" clId="{05826763-F891-4437-A198-823A87245FB8}" dt="2023-11-22T03:02:06.440" v="1330" actId="2696"/>
        <pc:sldMkLst>
          <pc:docMk/>
          <pc:sldMk cId="3307664726" sldId="2134805062"/>
        </pc:sldMkLst>
      </pc:sldChg>
      <pc:sldChg chg="add del">
        <pc:chgData name="Gang Liu" userId="c4dd85b7-3634-4bda-801b-46e8dbbd0b49" providerId="ADAL" clId="{05826763-F891-4437-A198-823A87245FB8}" dt="2023-11-22T03:02:06.440" v="1330" actId="2696"/>
        <pc:sldMkLst>
          <pc:docMk/>
          <pc:sldMk cId="283430485" sldId="2134805063"/>
        </pc:sldMkLst>
      </pc:sldChg>
      <pc:sldChg chg="del">
        <pc:chgData name="Gang Liu" userId="c4dd85b7-3634-4bda-801b-46e8dbbd0b49" providerId="ADAL" clId="{05826763-F891-4437-A198-823A87245FB8}" dt="2023-11-22T01:57:28.737" v="3" actId="2696"/>
        <pc:sldMkLst>
          <pc:docMk/>
          <pc:sldMk cId="1002717430" sldId="2134805063"/>
        </pc:sldMkLst>
      </pc:sldChg>
      <pc:sldChg chg="addSp modSp add mod modAnim">
        <pc:chgData name="Gang Liu" userId="c4dd85b7-3634-4bda-801b-46e8dbbd0b49" providerId="ADAL" clId="{05826763-F891-4437-A198-823A87245FB8}" dt="2023-11-22T06:22:56.368" v="3497"/>
        <pc:sldMkLst>
          <pc:docMk/>
          <pc:sldMk cId="2754732588" sldId="2134805063"/>
        </pc:sldMkLst>
        <pc:spChg chg="mod">
          <ac:chgData name="Gang Liu" userId="c4dd85b7-3634-4bda-801b-46e8dbbd0b49" providerId="ADAL" clId="{05826763-F891-4437-A198-823A87245FB8}" dt="2023-11-22T06:20:16.457" v="3442" actId="20577"/>
          <ac:spMkLst>
            <pc:docMk/>
            <pc:sldMk cId="2754732588" sldId="2134805063"/>
            <ac:spMk id="5" creationId="{3638F726-D22A-4B17-8F87-7190E17B6F0A}"/>
          </ac:spMkLst>
        </pc:spChg>
        <pc:picChg chg="add mod">
          <ac:chgData name="Gang Liu" userId="c4dd85b7-3634-4bda-801b-46e8dbbd0b49" providerId="ADAL" clId="{05826763-F891-4437-A198-823A87245FB8}" dt="2023-11-22T06:21:56.057" v="3465" actId="1037"/>
          <ac:picMkLst>
            <pc:docMk/>
            <pc:sldMk cId="2754732588" sldId="2134805063"/>
            <ac:picMk id="3" creationId="{3089B124-4D83-FBD9-9966-E52148878EB4}"/>
          </ac:picMkLst>
        </pc:picChg>
        <pc:picChg chg="add mod">
          <ac:chgData name="Gang Liu" userId="c4dd85b7-3634-4bda-801b-46e8dbbd0b49" providerId="ADAL" clId="{05826763-F891-4437-A198-823A87245FB8}" dt="2023-11-22T06:22:01.001" v="3484" actId="1037"/>
          <ac:picMkLst>
            <pc:docMk/>
            <pc:sldMk cId="2754732588" sldId="2134805063"/>
            <ac:picMk id="6" creationId="{A6F84DF9-5B79-5949-B197-210774BDDECF}"/>
          </ac:picMkLst>
        </pc:picChg>
        <pc:picChg chg="add mod">
          <ac:chgData name="Gang Liu" userId="c4dd85b7-3634-4bda-801b-46e8dbbd0b49" providerId="ADAL" clId="{05826763-F891-4437-A198-823A87245FB8}" dt="2023-11-22T06:22:47.124" v="3495" actId="1038"/>
          <ac:picMkLst>
            <pc:docMk/>
            <pc:sldMk cId="2754732588" sldId="2134805063"/>
            <ac:picMk id="8" creationId="{D5A2E025-D381-6788-F179-C814D38CC2D0}"/>
          </ac:picMkLst>
        </pc:picChg>
      </pc:sldChg>
      <pc:sldChg chg="del">
        <pc:chgData name="Gang Liu" userId="c4dd85b7-3634-4bda-801b-46e8dbbd0b49" providerId="ADAL" clId="{05826763-F891-4437-A198-823A87245FB8}" dt="2023-11-22T01:57:28.737" v="3" actId="2696"/>
        <pc:sldMkLst>
          <pc:docMk/>
          <pc:sldMk cId="1630826492" sldId="2134805064"/>
        </pc:sldMkLst>
      </pc:sldChg>
      <pc:sldChg chg="add del">
        <pc:chgData name="Gang Liu" userId="c4dd85b7-3634-4bda-801b-46e8dbbd0b49" providerId="ADAL" clId="{05826763-F891-4437-A198-823A87245FB8}" dt="2023-11-22T03:02:06.440" v="1330" actId="2696"/>
        <pc:sldMkLst>
          <pc:docMk/>
          <pc:sldMk cId="2515798644" sldId="2134805064"/>
        </pc:sldMkLst>
      </pc:sldChg>
      <pc:sldChg chg="addSp modSp add mod modAnim">
        <pc:chgData name="Gang Liu" userId="c4dd85b7-3634-4bda-801b-46e8dbbd0b49" providerId="ADAL" clId="{05826763-F891-4437-A198-823A87245FB8}" dt="2023-11-22T06:23:52.854" v="3507"/>
        <pc:sldMkLst>
          <pc:docMk/>
          <pc:sldMk cId="4228737960" sldId="2134805064"/>
        </pc:sldMkLst>
        <pc:spChg chg="mod">
          <ac:chgData name="Gang Liu" userId="c4dd85b7-3634-4bda-801b-46e8dbbd0b49" providerId="ADAL" clId="{05826763-F891-4437-A198-823A87245FB8}" dt="2023-11-22T06:20:19.756" v="3444" actId="20577"/>
          <ac:spMkLst>
            <pc:docMk/>
            <pc:sldMk cId="4228737960" sldId="2134805064"/>
            <ac:spMk id="5" creationId="{3638F726-D22A-4B17-8F87-7190E17B6F0A}"/>
          </ac:spMkLst>
        </pc:spChg>
        <pc:picChg chg="add mod">
          <ac:chgData name="Gang Liu" userId="c4dd85b7-3634-4bda-801b-46e8dbbd0b49" providerId="ADAL" clId="{05826763-F891-4437-A198-823A87245FB8}" dt="2023-11-22T06:23:25.617" v="3502" actId="1076"/>
          <ac:picMkLst>
            <pc:docMk/>
            <pc:sldMk cId="4228737960" sldId="2134805064"/>
            <ac:picMk id="3" creationId="{FFD7C614-5B32-66D8-C6A7-9E48923774F1}"/>
          </ac:picMkLst>
        </pc:picChg>
        <pc:picChg chg="add mod">
          <ac:chgData name="Gang Liu" userId="c4dd85b7-3634-4bda-801b-46e8dbbd0b49" providerId="ADAL" clId="{05826763-F891-4437-A198-823A87245FB8}" dt="2023-11-22T06:23:47.937" v="3506" actId="14100"/>
          <ac:picMkLst>
            <pc:docMk/>
            <pc:sldMk cId="4228737960" sldId="2134805064"/>
            <ac:picMk id="6" creationId="{7B014377-D612-43F2-658C-3F639F7BC491}"/>
          </ac:picMkLst>
        </pc:picChg>
      </pc:sldChg>
      <pc:sldChg chg="add del">
        <pc:chgData name="Gang Liu" userId="c4dd85b7-3634-4bda-801b-46e8dbbd0b49" providerId="ADAL" clId="{05826763-F891-4437-A198-823A87245FB8}" dt="2023-11-22T03:02:06.440" v="1330" actId="2696"/>
        <pc:sldMkLst>
          <pc:docMk/>
          <pc:sldMk cId="155468854" sldId="2134805065"/>
        </pc:sldMkLst>
      </pc:sldChg>
      <pc:sldChg chg="addSp modSp add mod modAnim">
        <pc:chgData name="Gang Liu" userId="c4dd85b7-3634-4bda-801b-46e8dbbd0b49" providerId="ADAL" clId="{05826763-F891-4437-A198-823A87245FB8}" dt="2023-11-22T06:44:46.622" v="3545"/>
        <pc:sldMkLst>
          <pc:docMk/>
          <pc:sldMk cId="3574837735" sldId="2134805065"/>
        </pc:sldMkLst>
        <pc:spChg chg="mod">
          <ac:chgData name="Gang Liu" userId="c4dd85b7-3634-4bda-801b-46e8dbbd0b49" providerId="ADAL" clId="{05826763-F891-4437-A198-823A87245FB8}" dt="2023-11-22T06:26:41.716" v="3532" actId="20577"/>
          <ac:spMkLst>
            <pc:docMk/>
            <pc:sldMk cId="3574837735" sldId="2134805065"/>
            <ac:spMk id="5" creationId="{3638F726-D22A-4B17-8F87-7190E17B6F0A}"/>
          </ac:spMkLst>
        </pc:spChg>
        <pc:picChg chg="add mod">
          <ac:chgData name="Gang Liu" userId="c4dd85b7-3634-4bda-801b-46e8dbbd0b49" providerId="ADAL" clId="{05826763-F891-4437-A198-823A87245FB8}" dt="2023-11-22T06:43:42.549" v="3539" actId="1076"/>
          <ac:picMkLst>
            <pc:docMk/>
            <pc:sldMk cId="3574837735" sldId="2134805065"/>
            <ac:picMk id="3" creationId="{AE8D00D4-7256-2287-1C44-65739B397F5E}"/>
          </ac:picMkLst>
        </pc:picChg>
        <pc:picChg chg="add mod">
          <ac:chgData name="Gang Liu" userId="c4dd85b7-3634-4bda-801b-46e8dbbd0b49" providerId="ADAL" clId="{05826763-F891-4437-A198-823A87245FB8}" dt="2023-11-22T06:44:38.869" v="3544" actId="1076"/>
          <ac:picMkLst>
            <pc:docMk/>
            <pc:sldMk cId="3574837735" sldId="2134805065"/>
            <ac:picMk id="6" creationId="{50114307-32D8-B6B9-D5B2-66BA47E328D3}"/>
          </ac:picMkLst>
        </pc:picChg>
      </pc:sldChg>
      <pc:sldChg chg="del">
        <pc:chgData name="Gang Liu" userId="c4dd85b7-3634-4bda-801b-46e8dbbd0b49" providerId="ADAL" clId="{05826763-F891-4437-A198-823A87245FB8}" dt="2023-11-22T01:57:28.737" v="3" actId="2696"/>
        <pc:sldMkLst>
          <pc:docMk/>
          <pc:sldMk cId="3749513353" sldId="2134805065"/>
        </pc:sldMkLst>
      </pc:sldChg>
      <pc:sldChg chg="addSp modSp add mod modAnim">
        <pc:chgData name="Gang Liu" userId="c4dd85b7-3634-4bda-801b-46e8dbbd0b49" providerId="ADAL" clId="{05826763-F891-4437-A198-823A87245FB8}" dt="2023-11-22T06:52:40.094" v="3585"/>
        <pc:sldMkLst>
          <pc:docMk/>
          <pc:sldMk cId="1155590085" sldId="2134805066"/>
        </pc:sldMkLst>
        <pc:spChg chg="mod">
          <ac:chgData name="Gang Liu" userId="c4dd85b7-3634-4bda-801b-46e8dbbd0b49" providerId="ADAL" clId="{05826763-F891-4437-A198-823A87245FB8}" dt="2023-11-22T06:50:44.226" v="3579" actId="20577"/>
          <ac:spMkLst>
            <pc:docMk/>
            <pc:sldMk cId="1155590085" sldId="2134805066"/>
            <ac:spMk id="5" creationId="{3638F726-D22A-4B17-8F87-7190E17B6F0A}"/>
          </ac:spMkLst>
        </pc:spChg>
        <pc:picChg chg="add mod">
          <ac:chgData name="Gang Liu" userId="c4dd85b7-3634-4bda-801b-46e8dbbd0b49" providerId="ADAL" clId="{05826763-F891-4437-A198-823A87245FB8}" dt="2023-11-22T06:50:25.305" v="3553" actId="1076"/>
          <ac:picMkLst>
            <pc:docMk/>
            <pc:sldMk cId="1155590085" sldId="2134805066"/>
            <ac:picMk id="3" creationId="{9F007644-6022-F701-47FB-77272C0D217D}"/>
          </ac:picMkLst>
        </pc:picChg>
        <pc:picChg chg="add mod">
          <ac:chgData name="Gang Liu" userId="c4dd85b7-3634-4bda-801b-46e8dbbd0b49" providerId="ADAL" clId="{05826763-F891-4437-A198-823A87245FB8}" dt="2023-11-22T06:52:37.438" v="3584" actId="14100"/>
          <ac:picMkLst>
            <pc:docMk/>
            <pc:sldMk cId="1155590085" sldId="2134805066"/>
            <ac:picMk id="6" creationId="{79D1C302-DB52-14D9-9AD6-36C426E7CD77}"/>
          </ac:picMkLst>
        </pc:picChg>
      </pc:sldChg>
      <pc:sldChg chg="add del">
        <pc:chgData name="Gang Liu" userId="c4dd85b7-3634-4bda-801b-46e8dbbd0b49" providerId="ADAL" clId="{05826763-F891-4437-A198-823A87245FB8}" dt="2023-11-22T03:02:06.440" v="1330" actId="2696"/>
        <pc:sldMkLst>
          <pc:docMk/>
          <pc:sldMk cId="1987067055" sldId="2134805066"/>
        </pc:sldMkLst>
      </pc:sldChg>
      <pc:sldChg chg="del">
        <pc:chgData name="Gang Liu" userId="c4dd85b7-3634-4bda-801b-46e8dbbd0b49" providerId="ADAL" clId="{05826763-F891-4437-A198-823A87245FB8}" dt="2023-11-22T01:57:28.737" v="3" actId="2696"/>
        <pc:sldMkLst>
          <pc:docMk/>
          <pc:sldMk cId="2827293591" sldId="2134805066"/>
        </pc:sldMkLst>
      </pc:sldChg>
      <pc:sldChg chg="del">
        <pc:chgData name="Gang Liu" userId="c4dd85b7-3634-4bda-801b-46e8dbbd0b49" providerId="ADAL" clId="{05826763-F891-4437-A198-823A87245FB8}" dt="2023-11-22T01:57:28.737" v="3" actId="2696"/>
        <pc:sldMkLst>
          <pc:docMk/>
          <pc:sldMk cId="946811136" sldId="2134805067"/>
        </pc:sldMkLst>
      </pc:sldChg>
      <pc:sldChg chg="add del">
        <pc:chgData name="Gang Liu" userId="c4dd85b7-3634-4bda-801b-46e8dbbd0b49" providerId="ADAL" clId="{05826763-F891-4437-A198-823A87245FB8}" dt="2023-11-22T03:02:06.440" v="1330" actId="2696"/>
        <pc:sldMkLst>
          <pc:docMk/>
          <pc:sldMk cId="2164359386" sldId="2134805067"/>
        </pc:sldMkLst>
      </pc:sldChg>
      <pc:sldChg chg="addSp modSp add mod modAnim">
        <pc:chgData name="Gang Liu" userId="c4dd85b7-3634-4bda-801b-46e8dbbd0b49" providerId="ADAL" clId="{05826763-F891-4437-A198-823A87245FB8}" dt="2023-11-22T07:00:17.239" v="3608" actId="20577"/>
        <pc:sldMkLst>
          <pc:docMk/>
          <pc:sldMk cId="2695601876" sldId="2134805067"/>
        </pc:sldMkLst>
        <pc:spChg chg="mod">
          <ac:chgData name="Gang Liu" userId="c4dd85b7-3634-4bda-801b-46e8dbbd0b49" providerId="ADAL" clId="{05826763-F891-4437-A198-823A87245FB8}" dt="2023-11-22T07:00:17.239" v="3608" actId="20577"/>
          <ac:spMkLst>
            <pc:docMk/>
            <pc:sldMk cId="2695601876" sldId="2134805067"/>
            <ac:spMk id="5" creationId="{3638F726-D22A-4B17-8F87-7190E17B6F0A}"/>
          </ac:spMkLst>
        </pc:spChg>
        <pc:picChg chg="add mod">
          <ac:chgData name="Gang Liu" userId="c4dd85b7-3634-4bda-801b-46e8dbbd0b49" providerId="ADAL" clId="{05826763-F891-4437-A198-823A87245FB8}" dt="2023-11-22T06:59:29.982" v="3594" actId="1076"/>
          <ac:picMkLst>
            <pc:docMk/>
            <pc:sldMk cId="2695601876" sldId="2134805067"/>
            <ac:picMk id="3" creationId="{22A7F026-81A6-E4A6-8759-D4439D437920}"/>
          </ac:picMkLst>
        </pc:picChg>
        <pc:picChg chg="add mod">
          <ac:chgData name="Gang Liu" userId="c4dd85b7-3634-4bda-801b-46e8dbbd0b49" providerId="ADAL" clId="{05826763-F891-4437-A198-823A87245FB8}" dt="2023-11-22T07:00:04.228" v="3601" actId="1076"/>
          <ac:picMkLst>
            <pc:docMk/>
            <pc:sldMk cId="2695601876" sldId="2134805067"/>
            <ac:picMk id="6" creationId="{C6CA59DB-4075-2D3F-6529-B61B8BE21EB2}"/>
          </ac:picMkLst>
        </pc:picChg>
      </pc:sldChg>
      <pc:sldChg chg="addSp modSp add mod">
        <pc:chgData name="Gang Liu" userId="c4dd85b7-3634-4bda-801b-46e8dbbd0b49" providerId="ADAL" clId="{05826763-F891-4437-A198-823A87245FB8}" dt="2023-11-22T07:02:20.717" v="3639" actId="20577"/>
        <pc:sldMkLst>
          <pc:docMk/>
          <pc:sldMk cId="214044353" sldId="2134805068"/>
        </pc:sldMkLst>
        <pc:spChg chg="mod">
          <ac:chgData name="Gang Liu" userId="c4dd85b7-3634-4bda-801b-46e8dbbd0b49" providerId="ADAL" clId="{05826763-F891-4437-A198-823A87245FB8}" dt="2023-11-22T07:02:20.717" v="3639" actId="20577"/>
          <ac:spMkLst>
            <pc:docMk/>
            <pc:sldMk cId="214044353" sldId="2134805068"/>
            <ac:spMk id="5" creationId="{3638F726-D22A-4B17-8F87-7190E17B6F0A}"/>
          </ac:spMkLst>
        </pc:spChg>
        <pc:picChg chg="add mod">
          <ac:chgData name="Gang Liu" userId="c4dd85b7-3634-4bda-801b-46e8dbbd0b49" providerId="ADAL" clId="{05826763-F891-4437-A198-823A87245FB8}" dt="2023-11-22T07:01:13.838" v="3616" actId="1076"/>
          <ac:picMkLst>
            <pc:docMk/>
            <pc:sldMk cId="214044353" sldId="2134805068"/>
            <ac:picMk id="3" creationId="{329B3264-846F-BA18-27A0-BCDC0ECEFDCE}"/>
          </ac:picMkLst>
        </pc:picChg>
      </pc:sldChg>
      <pc:sldChg chg="del">
        <pc:chgData name="Gang Liu" userId="c4dd85b7-3634-4bda-801b-46e8dbbd0b49" providerId="ADAL" clId="{05826763-F891-4437-A198-823A87245FB8}" dt="2023-11-22T01:57:28.737" v="3" actId="2696"/>
        <pc:sldMkLst>
          <pc:docMk/>
          <pc:sldMk cId="424086683" sldId="2134805068"/>
        </pc:sldMkLst>
      </pc:sldChg>
      <pc:sldChg chg="add del">
        <pc:chgData name="Gang Liu" userId="c4dd85b7-3634-4bda-801b-46e8dbbd0b49" providerId="ADAL" clId="{05826763-F891-4437-A198-823A87245FB8}" dt="2023-11-22T03:02:06.440" v="1330" actId="2696"/>
        <pc:sldMkLst>
          <pc:docMk/>
          <pc:sldMk cId="3889981532" sldId="2134805068"/>
        </pc:sldMkLst>
      </pc:sldChg>
      <pc:sldChg chg="add del">
        <pc:chgData name="Gang Liu" userId="c4dd85b7-3634-4bda-801b-46e8dbbd0b49" providerId="ADAL" clId="{05826763-F891-4437-A198-823A87245FB8}" dt="2023-11-22T03:02:06.440" v="1330" actId="2696"/>
        <pc:sldMkLst>
          <pc:docMk/>
          <pc:sldMk cId="1940614895" sldId="2134805069"/>
        </pc:sldMkLst>
      </pc:sldChg>
      <pc:sldChg chg="addSp modSp add mod">
        <pc:chgData name="Gang Liu" userId="c4dd85b7-3634-4bda-801b-46e8dbbd0b49" providerId="ADAL" clId="{05826763-F891-4437-A198-823A87245FB8}" dt="2023-11-22T07:04:37.143" v="3671" actId="14100"/>
        <pc:sldMkLst>
          <pc:docMk/>
          <pc:sldMk cId="3004758180" sldId="2134805069"/>
        </pc:sldMkLst>
        <pc:spChg chg="mod">
          <ac:chgData name="Gang Liu" userId="c4dd85b7-3634-4bda-801b-46e8dbbd0b49" providerId="ADAL" clId="{05826763-F891-4437-A198-823A87245FB8}" dt="2023-11-22T07:04:04.909" v="3663" actId="20577"/>
          <ac:spMkLst>
            <pc:docMk/>
            <pc:sldMk cId="3004758180" sldId="2134805069"/>
            <ac:spMk id="5" creationId="{3638F726-D22A-4B17-8F87-7190E17B6F0A}"/>
          </ac:spMkLst>
        </pc:spChg>
        <pc:picChg chg="add mod">
          <ac:chgData name="Gang Liu" userId="c4dd85b7-3634-4bda-801b-46e8dbbd0b49" providerId="ADAL" clId="{05826763-F891-4437-A198-823A87245FB8}" dt="2023-11-22T07:03:56.626" v="3653" actId="1076"/>
          <ac:picMkLst>
            <pc:docMk/>
            <pc:sldMk cId="3004758180" sldId="2134805069"/>
            <ac:picMk id="3" creationId="{842B3CE6-F7A9-C131-48ED-AA3646487D3A}"/>
          </ac:picMkLst>
        </pc:picChg>
        <pc:picChg chg="add mod">
          <ac:chgData name="Gang Liu" userId="c4dd85b7-3634-4bda-801b-46e8dbbd0b49" providerId="ADAL" clId="{05826763-F891-4437-A198-823A87245FB8}" dt="2023-11-22T07:04:37.143" v="3671" actId="14100"/>
          <ac:picMkLst>
            <pc:docMk/>
            <pc:sldMk cId="3004758180" sldId="2134805069"/>
            <ac:picMk id="6" creationId="{FE438CB0-4110-54F5-F7B6-625F1F900A1F}"/>
          </ac:picMkLst>
        </pc:picChg>
      </pc:sldChg>
      <pc:sldChg chg="addSp modSp add mod modAnim">
        <pc:chgData name="Gang Liu" userId="c4dd85b7-3634-4bda-801b-46e8dbbd0b49" providerId="ADAL" clId="{05826763-F891-4437-A198-823A87245FB8}" dt="2023-11-22T05:59:20.997" v="3236"/>
        <pc:sldMkLst>
          <pc:docMk/>
          <pc:sldMk cId="243367254" sldId="2134805070"/>
        </pc:sldMkLst>
        <pc:spChg chg="mod">
          <ac:chgData name="Gang Liu" userId="c4dd85b7-3634-4bda-801b-46e8dbbd0b49" providerId="ADAL" clId="{05826763-F891-4437-A198-823A87245FB8}" dt="2023-11-22T05:41:33.227" v="3144" actId="20577"/>
          <ac:spMkLst>
            <pc:docMk/>
            <pc:sldMk cId="243367254" sldId="2134805070"/>
            <ac:spMk id="5" creationId="{3638F726-D22A-4B17-8F87-7190E17B6F0A}"/>
          </ac:spMkLst>
        </pc:spChg>
        <pc:picChg chg="add mod">
          <ac:chgData name="Gang Liu" userId="c4dd85b7-3634-4bda-801b-46e8dbbd0b49" providerId="ADAL" clId="{05826763-F891-4437-A198-823A87245FB8}" dt="2023-11-22T05:56:18.863" v="3220" actId="1076"/>
          <ac:picMkLst>
            <pc:docMk/>
            <pc:sldMk cId="243367254" sldId="2134805070"/>
            <ac:picMk id="3" creationId="{4503B61B-354C-20E7-1D94-D1230FE3642A}"/>
          </ac:picMkLst>
        </pc:picChg>
        <pc:picChg chg="add mod">
          <ac:chgData name="Gang Liu" userId="c4dd85b7-3634-4bda-801b-46e8dbbd0b49" providerId="ADAL" clId="{05826763-F891-4437-A198-823A87245FB8}" dt="2023-11-22T05:57:39.799" v="3225" actId="14100"/>
          <ac:picMkLst>
            <pc:docMk/>
            <pc:sldMk cId="243367254" sldId="2134805070"/>
            <ac:picMk id="6" creationId="{59A23EEC-965D-F011-5C3C-6E240426E5ED}"/>
          </ac:picMkLst>
        </pc:picChg>
        <pc:picChg chg="add mod">
          <ac:chgData name="Gang Liu" userId="c4dd85b7-3634-4bda-801b-46e8dbbd0b49" providerId="ADAL" clId="{05826763-F891-4437-A198-823A87245FB8}" dt="2023-11-22T05:59:03.056" v="3231" actId="1076"/>
          <ac:picMkLst>
            <pc:docMk/>
            <pc:sldMk cId="243367254" sldId="2134805070"/>
            <ac:picMk id="8" creationId="{CEDA8D22-DD11-67F5-741D-0341100960EC}"/>
          </ac:picMkLst>
        </pc:picChg>
        <pc:picChg chg="add mod">
          <ac:chgData name="Gang Liu" userId="c4dd85b7-3634-4bda-801b-46e8dbbd0b49" providerId="ADAL" clId="{05826763-F891-4437-A198-823A87245FB8}" dt="2023-11-22T05:59:18.036" v="3235" actId="1076"/>
          <ac:picMkLst>
            <pc:docMk/>
            <pc:sldMk cId="243367254" sldId="2134805070"/>
            <ac:picMk id="10" creationId="{6EB015E1-A4EA-4164-F3B6-0851E4161F87}"/>
          </ac:picMkLst>
        </pc:picChg>
      </pc:sldChg>
      <pc:sldChg chg="add del">
        <pc:chgData name="Gang Liu" userId="c4dd85b7-3634-4bda-801b-46e8dbbd0b49" providerId="ADAL" clId="{05826763-F891-4437-A198-823A87245FB8}" dt="2023-11-22T03:02:06.440" v="1330" actId="2696"/>
        <pc:sldMkLst>
          <pc:docMk/>
          <pc:sldMk cId="720825974" sldId="2134805070"/>
        </pc:sldMkLst>
      </pc:sldChg>
      <pc:sldChg chg="add del">
        <pc:chgData name="Gang Liu" userId="c4dd85b7-3634-4bda-801b-46e8dbbd0b49" providerId="ADAL" clId="{05826763-F891-4437-A198-823A87245FB8}" dt="2023-11-22T03:02:06.440" v="1330" actId="2696"/>
        <pc:sldMkLst>
          <pc:docMk/>
          <pc:sldMk cId="2501677572" sldId="2134805071"/>
        </pc:sldMkLst>
      </pc:sldChg>
      <pc:sldChg chg="addSp modSp add mod modAnim">
        <pc:chgData name="Gang Liu" userId="c4dd85b7-3634-4bda-801b-46e8dbbd0b49" providerId="ADAL" clId="{05826763-F891-4437-A198-823A87245FB8}" dt="2023-11-22T06:02:37.133" v="3257" actId="20577"/>
        <pc:sldMkLst>
          <pc:docMk/>
          <pc:sldMk cId="2598003958" sldId="2134805071"/>
        </pc:sldMkLst>
        <pc:spChg chg="mod">
          <ac:chgData name="Gang Liu" userId="c4dd85b7-3634-4bda-801b-46e8dbbd0b49" providerId="ADAL" clId="{05826763-F891-4437-A198-823A87245FB8}" dt="2023-11-22T06:02:37.133" v="3257" actId="20577"/>
          <ac:spMkLst>
            <pc:docMk/>
            <pc:sldMk cId="2598003958" sldId="2134805071"/>
            <ac:spMk id="5" creationId="{3638F726-D22A-4B17-8F87-7190E17B6F0A}"/>
          </ac:spMkLst>
        </pc:spChg>
        <pc:picChg chg="add mod">
          <ac:chgData name="Gang Liu" userId="c4dd85b7-3634-4bda-801b-46e8dbbd0b49" providerId="ADAL" clId="{05826763-F891-4437-A198-823A87245FB8}" dt="2023-11-22T06:01:18.395" v="3248" actId="1076"/>
          <ac:picMkLst>
            <pc:docMk/>
            <pc:sldMk cId="2598003958" sldId="2134805071"/>
            <ac:picMk id="3" creationId="{A09A7BA0-3EE6-78D3-C78C-C64ADF9E9C20}"/>
          </ac:picMkLst>
        </pc:picChg>
        <pc:picChg chg="add mod">
          <ac:chgData name="Gang Liu" userId="c4dd85b7-3634-4bda-801b-46e8dbbd0b49" providerId="ADAL" clId="{05826763-F891-4437-A198-823A87245FB8}" dt="2023-11-22T06:02:23.301" v="3254" actId="14100"/>
          <ac:picMkLst>
            <pc:docMk/>
            <pc:sldMk cId="2598003958" sldId="2134805071"/>
            <ac:picMk id="6" creationId="{490E721B-BA7A-8971-8FF3-FAC5EFBDE75C}"/>
          </ac:picMkLst>
        </pc:picChg>
      </pc:sldChg>
      <pc:sldChg chg="add del">
        <pc:chgData name="Gang Liu" userId="c4dd85b7-3634-4bda-801b-46e8dbbd0b49" providerId="ADAL" clId="{05826763-F891-4437-A198-823A87245FB8}" dt="2023-11-22T03:02:06.440" v="1330" actId="2696"/>
        <pc:sldMkLst>
          <pc:docMk/>
          <pc:sldMk cId="921516799" sldId="2134805072"/>
        </pc:sldMkLst>
      </pc:sldChg>
      <pc:sldChg chg="addSp modSp add mod modAnim">
        <pc:chgData name="Gang Liu" userId="c4dd85b7-3634-4bda-801b-46e8dbbd0b49" providerId="ADAL" clId="{05826763-F891-4437-A198-823A87245FB8}" dt="2023-11-22T06:12:41.700" v="3305" actId="1038"/>
        <pc:sldMkLst>
          <pc:docMk/>
          <pc:sldMk cId="1897941128" sldId="2134805072"/>
        </pc:sldMkLst>
        <pc:spChg chg="mod">
          <ac:chgData name="Gang Liu" userId="c4dd85b7-3634-4bda-801b-46e8dbbd0b49" providerId="ADAL" clId="{05826763-F891-4437-A198-823A87245FB8}" dt="2023-11-22T06:02:40.950" v="3260" actId="20577"/>
          <ac:spMkLst>
            <pc:docMk/>
            <pc:sldMk cId="1897941128" sldId="2134805072"/>
            <ac:spMk id="5" creationId="{3638F726-D22A-4B17-8F87-7190E17B6F0A}"/>
          </ac:spMkLst>
        </pc:spChg>
        <pc:picChg chg="add mod">
          <ac:chgData name="Gang Liu" userId="c4dd85b7-3634-4bda-801b-46e8dbbd0b49" providerId="ADAL" clId="{05826763-F891-4437-A198-823A87245FB8}" dt="2023-11-22T06:03:43.352" v="3265" actId="1076"/>
          <ac:picMkLst>
            <pc:docMk/>
            <pc:sldMk cId="1897941128" sldId="2134805072"/>
            <ac:picMk id="3" creationId="{A66FCF03-895E-DA93-FF49-C0A2254C062C}"/>
          </ac:picMkLst>
        </pc:picChg>
        <pc:picChg chg="add mod">
          <ac:chgData name="Gang Liu" userId="c4dd85b7-3634-4bda-801b-46e8dbbd0b49" providerId="ADAL" clId="{05826763-F891-4437-A198-823A87245FB8}" dt="2023-11-22T06:06:48.022" v="3276" actId="1076"/>
          <ac:picMkLst>
            <pc:docMk/>
            <pc:sldMk cId="1897941128" sldId="2134805072"/>
            <ac:picMk id="6" creationId="{423D8410-F307-03D4-A6FB-E14DB09D71EF}"/>
          </ac:picMkLst>
        </pc:picChg>
        <pc:picChg chg="add mod">
          <ac:chgData name="Gang Liu" userId="c4dd85b7-3634-4bda-801b-46e8dbbd0b49" providerId="ADAL" clId="{05826763-F891-4437-A198-823A87245FB8}" dt="2023-11-22T06:09:06.635" v="3295" actId="1037"/>
          <ac:picMkLst>
            <pc:docMk/>
            <pc:sldMk cId="1897941128" sldId="2134805072"/>
            <ac:picMk id="8" creationId="{81BEF4DD-186B-BEE4-FFE0-42BD2BFD6952}"/>
          </ac:picMkLst>
        </pc:picChg>
        <pc:picChg chg="add mod">
          <ac:chgData name="Gang Liu" userId="c4dd85b7-3634-4bda-801b-46e8dbbd0b49" providerId="ADAL" clId="{05826763-F891-4437-A198-823A87245FB8}" dt="2023-11-22T06:12:41.700" v="3305" actId="1038"/>
          <ac:picMkLst>
            <pc:docMk/>
            <pc:sldMk cId="1897941128" sldId="2134805072"/>
            <ac:picMk id="10" creationId="{7C460F8A-192B-BB3E-CC49-205FAA6C7317}"/>
          </ac:picMkLst>
        </pc:picChg>
      </pc:sldChg>
      <pc:sldChg chg="addSp modSp add mod modAnim">
        <pc:chgData name="Gang Liu" userId="c4dd85b7-3634-4bda-801b-46e8dbbd0b49" providerId="ADAL" clId="{05826763-F891-4437-A198-823A87245FB8}" dt="2023-11-22T07:34:46.044" v="3721"/>
        <pc:sldMkLst>
          <pc:docMk/>
          <pc:sldMk cId="2602414209" sldId="2134805073"/>
        </pc:sldMkLst>
        <pc:spChg chg="mod">
          <ac:chgData name="Gang Liu" userId="c4dd85b7-3634-4bda-801b-46e8dbbd0b49" providerId="ADAL" clId="{05826763-F891-4437-A198-823A87245FB8}" dt="2023-11-22T07:34:02.008" v="3712" actId="20577"/>
          <ac:spMkLst>
            <pc:docMk/>
            <pc:sldMk cId="2602414209" sldId="2134805073"/>
            <ac:spMk id="5" creationId="{3638F726-D22A-4B17-8F87-7190E17B6F0A}"/>
          </ac:spMkLst>
        </pc:spChg>
        <pc:picChg chg="add mod">
          <ac:chgData name="Gang Liu" userId="c4dd85b7-3634-4bda-801b-46e8dbbd0b49" providerId="ADAL" clId="{05826763-F891-4437-A198-823A87245FB8}" dt="2023-11-22T07:34:32.344" v="3717" actId="1076"/>
          <ac:picMkLst>
            <pc:docMk/>
            <pc:sldMk cId="2602414209" sldId="2134805073"/>
            <ac:picMk id="3" creationId="{5DB68C1E-4173-2883-C8CE-F79452A9DA0B}"/>
          </ac:picMkLst>
        </pc:picChg>
        <pc:picChg chg="add mod">
          <ac:chgData name="Gang Liu" userId="c4dd85b7-3634-4bda-801b-46e8dbbd0b49" providerId="ADAL" clId="{05826763-F891-4437-A198-823A87245FB8}" dt="2023-11-22T07:34:41.118" v="3720" actId="14100"/>
          <ac:picMkLst>
            <pc:docMk/>
            <pc:sldMk cId="2602414209" sldId="2134805073"/>
            <ac:picMk id="6" creationId="{445B5959-F1C1-AFCC-9244-4DCEC7371ACC}"/>
          </ac:picMkLst>
        </pc:picChg>
      </pc:sldChg>
      <pc:sldChg chg="addSp modSp add mod modAnim">
        <pc:chgData name="Gang Liu" userId="c4dd85b7-3634-4bda-801b-46e8dbbd0b49" providerId="ADAL" clId="{05826763-F891-4437-A198-823A87245FB8}" dt="2023-11-22T08:07:19.470" v="3759" actId="20577"/>
        <pc:sldMkLst>
          <pc:docMk/>
          <pc:sldMk cId="344726724" sldId="2134805074"/>
        </pc:sldMkLst>
        <pc:spChg chg="mod">
          <ac:chgData name="Gang Liu" userId="c4dd85b7-3634-4bda-801b-46e8dbbd0b49" providerId="ADAL" clId="{05826763-F891-4437-A198-823A87245FB8}" dt="2023-11-22T08:07:19.470" v="3759" actId="20577"/>
          <ac:spMkLst>
            <pc:docMk/>
            <pc:sldMk cId="344726724" sldId="2134805074"/>
            <ac:spMk id="5" creationId="{3638F726-D22A-4B17-8F87-7190E17B6F0A}"/>
          </ac:spMkLst>
        </pc:spChg>
        <pc:picChg chg="add mod">
          <ac:chgData name="Gang Liu" userId="c4dd85b7-3634-4bda-801b-46e8dbbd0b49" providerId="ADAL" clId="{05826763-F891-4437-A198-823A87245FB8}" dt="2023-11-22T07:37:56.606" v="3727" actId="1076"/>
          <ac:picMkLst>
            <pc:docMk/>
            <pc:sldMk cId="344726724" sldId="2134805074"/>
            <ac:picMk id="3" creationId="{CFB9BC67-3D06-F10E-9A23-DAA07DF98077}"/>
          </ac:picMkLst>
        </pc:picChg>
        <pc:picChg chg="add mod">
          <ac:chgData name="Gang Liu" userId="c4dd85b7-3634-4bda-801b-46e8dbbd0b49" providerId="ADAL" clId="{05826763-F891-4437-A198-823A87245FB8}" dt="2023-11-22T07:38:12.749" v="3735" actId="1076"/>
          <ac:picMkLst>
            <pc:docMk/>
            <pc:sldMk cId="344726724" sldId="2134805074"/>
            <ac:picMk id="6" creationId="{843F1516-BB21-EBB7-9F3D-C8707EEAED16}"/>
          </ac:picMkLst>
        </pc:picChg>
      </pc:sldChg>
      <pc:sldChg chg="addSp modSp add mod modAnim">
        <pc:chgData name="Gang Liu" userId="c4dd85b7-3634-4bda-801b-46e8dbbd0b49" providerId="ADAL" clId="{05826763-F891-4437-A198-823A87245FB8}" dt="2023-11-22T08:08:30.900" v="3784" actId="1037"/>
        <pc:sldMkLst>
          <pc:docMk/>
          <pc:sldMk cId="1889371692" sldId="2134805075"/>
        </pc:sldMkLst>
        <pc:spChg chg="mod">
          <ac:chgData name="Gang Liu" userId="c4dd85b7-3634-4bda-801b-46e8dbbd0b49" providerId="ADAL" clId="{05826763-F891-4437-A198-823A87245FB8}" dt="2023-11-22T08:07:24.136" v="3762" actId="20577"/>
          <ac:spMkLst>
            <pc:docMk/>
            <pc:sldMk cId="1889371692" sldId="2134805075"/>
            <ac:spMk id="5" creationId="{3638F726-D22A-4B17-8F87-7190E17B6F0A}"/>
          </ac:spMkLst>
        </pc:spChg>
        <pc:picChg chg="add mod">
          <ac:chgData name="Gang Liu" userId="c4dd85b7-3634-4bda-801b-46e8dbbd0b49" providerId="ADAL" clId="{05826763-F891-4437-A198-823A87245FB8}" dt="2023-11-22T08:08:19.833" v="3768" actId="1076"/>
          <ac:picMkLst>
            <pc:docMk/>
            <pc:sldMk cId="1889371692" sldId="2134805075"/>
            <ac:picMk id="3" creationId="{908908B8-229D-95E4-941C-42D74F36050F}"/>
          </ac:picMkLst>
        </pc:picChg>
        <pc:picChg chg="add mod">
          <ac:chgData name="Gang Liu" userId="c4dd85b7-3634-4bda-801b-46e8dbbd0b49" providerId="ADAL" clId="{05826763-F891-4437-A198-823A87245FB8}" dt="2023-11-22T08:08:30.900" v="3784" actId="1037"/>
          <ac:picMkLst>
            <pc:docMk/>
            <pc:sldMk cId="1889371692" sldId="2134805075"/>
            <ac:picMk id="6" creationId="{64AB333F-AD14-EE42-5347-FFD8BC6E6EA7}"/>
          </ac:picMkLst>
        </pc:picChg>
      </pc:sldChg>
      <pc:sldChg chg="addSp delSp modSp add mod modNotesTx">
        <pc:chgData name="Gang Liu" userId="c4dd85b7-3634-4bda-801b-46e8dbbd0b49" providerId="ADAL" clId="{05826763-F891-4437-A198-823A87245FB8}" dt="2023-11-22T08:41:42.638" v="3969" actId="20577"/>
        <pc:sldMkLst>
          <pc:docMk/>
          <pc:sldMk cId="456866009" sldId="2134805076"/>
        </pc:sldMkLst>
        <pc:spChg chg="add mod">
          <ac:chgData name="Gang Liu" userId="c4dd85b7-3634-4bda-801b-46e8dbbd0b49" providerId="ADAL" clId="{05826763-F891-4437-A198-823A87245FB8}" dt="2023-11-22T08:41:42.638" v="3969" actId="20577"/>
          <ac:spMkLst>
            <pc:docMk/>
            <pc:sldMk cId="456866009" sldId="2134805076"/>
            <ac:spMk id="2" creationId="{59C9A05A-ADC7-AEDA-9389-B747D4413080}"/>
          </ac:spMkLst>
        </pc:spChg>
        <pc:spChg chg="del">
          <ac:chgData name="Gang Liu" userId="c4dd85b7-3634-4bda-801b-46e8dbbd0b49" providerId="ADAL" clId="{05826763-F891-4437-A198-823A87245FB8}" dt="2023-11-22T08:34:40.122" v="3841" actId="478"/>
          <ac:spMkLst>
            <pc:docMk/>
            <pc:sldMk cId="456866009" sldId="2134805076"/>
            <ac:spMk id="5" creationId="{3638F726-D22A-4B17-8F87-7190E17B6F0A}"/>
          </ac:spMkLst>
        </pc:spChg>
        <pc:picChg chg="add mod">
          <ac:chgData name="Gang Liu" userId="c4dd85b7-3634-4bda-801b-46e8dbbd0b49" providerId="ADAL" clId="{05826763-F891-4437-A198-823A87245FB8}" dt="2023-11-22T08:40:11.701" v="3873" actId="1076"/>
          <ac:picMkLst>
            <pc:docMk/>
            <pc:sldMk cId="456866009" sldId="2134805076"/>
            <ac:picMk id="4" creationId="{309A86B4-33FC-1AAA-C08F-4F424EC28A4B}"/>
          </ac:picMkLst>
        </pc:picChg>
        <pc:picChg chg="add del mod">
          <ac:chgData name="Gang Liu" userId="c4dd85b7-3634-4bda-801b-46e8dbbd0b49" providerId="ADAL" clId="{05826763-F891-4437-A198-823A87245FB8}" dt="2023-11-22T08:41:31.739" v="3961" actId="21"/>
          <ac:picMkLst>
            <pc:docMk/>
            <pc:sldMk cId="456866009" sldId="2134805076"/>
            <ac:picMk id="7" creationId="{506ADF30-C0FB-627D-84EA-6F59C40B329E}"/>
          </ac:picMkLst>
        </pc:picChg>
      </pc:sldChg>
      <pc:sldChg chg="addSp modSp add mod modAnim modNotesTx">
        <pc:chgData name="Gang Liu" userId="c4dd85b7-3634-4bda-801b-46e8dbbd0b49" providerId="ADAL" clId="{05826763-F891-4437-A198-823A87245FB8}" dt="2023-11-22T08:42:27.452" v="4071" actId="20577"/>
        <pc:sldMkLst>
          <pc:docMk/>
          <pc:sldMk cId="4177748977" sldId="2134805077"/>
        </pc:sldMkLst>
        <pc:spChg chg="mod">
          <ac:chgData name="Gang Liu" userId="c4dd85b7-3634-4bda-801b-46e8dbbd0b49" providerId="ADAL" clId="{05826763-F891-4437-A198-823A87245FB8}" dt="2023-11-22T08:41:45.962" v="3971" actId="20577"/>
          <ac:spMkLst>
            <pc:docMk/>
            <pc:sldMk cId="4177748977" sldId="2134805077"/>
            <ac:spMk id="5" creationId="{3638F726-D22A-4B17-8F87-7190E17B6F0A}"/>
          </ac:spMkLst>
        </pc:spChg>
        <pc:picChg chg="add mod">
          <ac:chgData name="Gang Liu" userId="c4dd85b7-3634-4bda-801b-46e8dbbd0b49" providerId="ADAL" clId="{05826763-F891-4437-A198-823A87245FB8}" dt="2023-11-22T08:41:33.142" v="3962"/>
          <ac:picMkLst>
            <pc:docMk/>
            <pc:sldMk cId="4177748977" sldId="2134805077"/>
            <ac:picMk id="2" creationId="{FBCAC046-4764-4AEB-9FAD-81F4B8F01529}"/>
          </ac:picMkLst>
        </pc:picChg>
        <pc:picChg chg="add mod">
          <ac:chgData name="Gang Liu" userId="c4dd85b7-3634-4bda-801b-46e8dbbd0b49" providerId="ADAL" clId="{05826763-F891-4437-A198-823A87245FB8}" dt="2023-11-22T08:42:08.668" v="3976" actId="14100"/>
          <ac:picMkLst>
            <pc:docMk/>
            <pc:sldMk cId="4177748977" sldId="2134805077"/>
            <ac:picMk id="4" creationId="{7911F6DA-B82C-DE89-5639-FAC81A0A481D}"/>
          </ac:picMkLst>
        </pc:picChg>
      </pc:sldChg>
      <pc:sldChg chg="addSp modSp add mod modNotesTx">
        <pc:chgData name="Gang Liu" userId="c4dd85b7-3634-4bda-801b-46e8dbbd0b49" providerId="ADAL" clId="{05826763-F891-4437-A198-823A87245FB8}" dt="2023-11-22T08:44:41.403" v="4224" actId="20577"/>
        <pc:sldMkLst>
          <pc:docMk/>
          <pc:sldMk cId="2368069682" sldId="2134805078"/>
        </pc:sldMkLst>
        <pc:spChg chg="mod">
          <ac:chgData name="Gang Liu" userId="c4dd85b7-3634-4bda-801b-46e8dbbd0b49" providerId="ADAL" clId="{05826763-F891-4437-A198-823A87245FB8}" dt="2023-11-22T08:42:36.664" v="4074" actId="20577"/>
          <ac:spMkLst>
            <pc:docMk/>
            <pc:sldMk cId="2368069682" sldId="2134805078"/>
            <ac:spMk id="5" creationId="{3638F726-D22A-4B17-8F87-7190E17B6F0A}"/>
          </ac:spMkLst>
        </pc:spChg>
        <pc:picChg chg="add mod">
          <ac:chgData name="Gang Liu" userId="c4dd85b7-3634-4bda-801b-46e8dbbd0b49" providerId="ADAL" clId="{05826763-F891-4437-A198-823A87245FB8}" dt="2023-11-22T08:44:10.555" v="4102" actId="14100"/>
          <ac:picMkLst>
            <pc:docMk/>
            <pc:sldMk cId="2368069682" sldId="2134805078"/>
            <ac:picMk id="3" creationId="{7793E42B-BB02-E48B-8634-EE57AB2D6FAE}"/>
          </ac:picMkLst>
        </pc:picChg>
      </pc:sldChg>
      <pc:sldChg chg="addSp modSp add mod modAnim modNotesTx">
        <pc:chgData name="Gang Liu" userId="c4dd85b7-3634-4bda-801b-46e8dbbd0b49" providerId="ADAL" clId="{05826763-F891-4437-A198-823A87245FB8}" dt="2023-11-22T08:46:03.792" v="4297"/>
        <pc:sldMkLst>
          <pc:docMk/>
          <pc:sldMk cId="3678459304" sldId="2134805079"/>
        </pc:sldMkLst>
        <pc:spChg chg="mod">
          <ac:chgData name="Gang Liu" userId="c4dd85b7-3634-4bda-801b-46e8dbbd0b49" providerId="ADAL" clId="{05826763-F891-4437-A198-823A87245FB8}" dt="2023-11-22T08:42:40.225" v="4077" actId="20577"/>
          <ac:spMkLst>
            <pc:docMk/>
            <pc:sldMk cId="3678459304" sldId="2134805079"/>
            <ac:spMk id="5" creationId="{3638F726-D22A-4B17-8F87-7190E17B6F0A}"/>
          </ac:spMkLst>
        </pc:spChg>
        <pc:picChg chg="add mod">
          <ac:chgData name="Gang Liu" userId="c4dd85b7-3634-4bda-801b-46e8dbbd0b49" providerId="ADAL" clId="{05826763-F891-4437-A198-823A87245FB8}" dt="2023-11-22T08:45:31.623" v="4227" actId="1076"/>
          <ac:picMkLst>
            <pc:docMk/>
            <pc:sldMk cId="3678459304" sldId="2134805079"/>
            <ac:picMk id="3" creationId="{3E59D6DB-9566-76DF-27CF-BCD2548880A7}"/>
          </ac:picMkLst>
        </pc:picChg>
        <pc:picChg chg="add mod">
          <ac:chgData name="Gang Liu" userId="c4dd85b7-3634-4bda-801b-46e8dbbd0b49" providerId="ADAL" clId="{05826763-F891-4437-A198-823A87245FB8}" dt="2023-11-22T08:46:01.384" v="4296" actId="14100"/>
          <ac:picMkLst>
            <pc:docMk/>
            <pc:sldMk cId="3678459304" sldId="2134805079"/>
            <ac:picMk id="6" creationId="{D353597E-16F4-D719-6EE5-977ECBA7B659}"/>
          </ac:picMkLst>
        </pc:picChg>
      </pc:sldChg>
      <pc:sldChg chg="addSp modSp add mod modNotesTx">
        <pc:chgData name="Gang Liu" userId="c4dd85b7-3634-4bda-801b-46e8dbbd0b49" providerId="ADAL" clId="{05826763-F891-4437-A198-823A87245FB8}" dt="2023-11-22T08:47:26.921" v="4353" actId="20577"/>
        <pc:sldMkLst>
          <pc:docMk/>
          <pc:sldMk cId="1809185558" sldId="2134805080"/>
        </pc:sldMkLst>
        <pc:spChg chg="mod">
          <ac:chgData name="Gang Liu" userId="c4dd85b7-3634-4bda-801b-46e8dbbd0b49" providerId="ADAL" clId="{05826763-F891-4437-A198-823A87245FB8}" dt="2023-11-22T08:42:51.552" v="4095" actId="20577"/>
          <ac:spMkLst>
            <pc:docMk/>
            <pc:sldMk cId="1809185558" sldId="2134805080"/>
            <ac:spMk id="5" creationId="{3638F726-D22A-4B17-8F87-7190E17B6F0A}"/>
          </ac:spMkLst>
        </pc:spChg>
        <pc:picChg chg="add mod">
          <ac:chgData name="Gang Liu" userId="c4dd85b7-3634-4bda-801b-46e8dbbd0b49" providerId="ADAL" clId="{05826763-F891-4437-A198-823A87245FB8}" dt="2023-11-22T08:46:58.435" v="4300" actId="1076"/>
          <ac:picMkLst>
            <pc:docMk/>
            <pc:sldMk cId="1809185558" sldId="2134805080"/>
            <ac:picMk id="3" creationId="{076596C0-E62A-96E7-EDEE-2CF0601CF016}"/>
          </ac:picMkLst>
        </pc:picChg>
      </pc:sldChg>
      <pc:sldChg chg="addSp modSp add mod modAnim">
        <pc:chgData name="Gang Liu" userId="c4dd85b7-3634-4bda-801b-46e8dbbd0b49" providerId="ADAL" clId="{05826763-F891-4437-A198-823A87245FB8}" dt="2023-11-22T08:34:14.068" v="3840"/>
        <pc:sldMkLst>
          <pc:docMk/>
          <pc:sldMk cId="4076145930" sldId="2134805081"/>
        </pc:sldMkLst>
        <pc:spChg chg="mod">
          <ac:chgData name="Gang Liu" userId="c4dd85b7-3634-4bda-801b-46e8dbbd0b49" providerId="ADAL" clId="{05826763-F891-4437-A198-823A87245FB8}" dt="2023-11-22T08:33:43.294" v="3834" actId="20577"/>
          <ac:spMkLst>
            <pc:docMk/>
            <pc:sldMk cId="4076145930" sldId="2134805081"/>
            <ac:spMk id="5" creationId="{3638F726-D22A-4B17-8F87-7190E17B6F0A}"/>
          </ac:spMkLst>
        </pc:spChg>
        <pc:picChg chg="add mod ord">
          <ac:chgData name="Gang Liu" userId="c4dd85b7-3634-4bda-801b-46e8dbbd0b49" providerId="ADAL" clId="{05826763-F891-4437-A198-823A87245FB8}" dt="2023-11-22T08:34:08.885" v="3838" actId="166"/>
          <ac:picMkLst>
            <pc:docMk/>
            <pc:sldMk cId="4076145930" sldId="2134805081"/>
            <ac:picMk id="3" creationId="{9A6E8E82-1CF6-3092-A6A8-DF0760732EFE}"/>
          </ac:picMkLst>
        </pc:picChg>
        <pc:picChg chg="add mod">
          <ac:chgData name="Gang Liu" userId="c4dd85b7-3634-4bda-801b-46e8dbbd0b49" providerId="ADAL" clId="{05826763-F891-4437-A198-823A87245FB8}" dt="2023-11-22T08:34:05.338" v="3837" actId="1076"/>
          <ac:picMkLst>
            <pc:docMk/>
            <pc:sldMk cId="4076145930" sldId="2134805081"/>
            <ac:picMk id="6" creationId="{156F882D-E323-CD82-CFB2-62F0778AAF7F}"/>
          </ac:picMkLst>
        </pc:picChg>
      </pc:sldChg>
      <pc:sldChg chg="addSp modSp add mod modNotesTx">
        <pc:chgData name="Gang Liu" userId="c4dd85b7-3634-4bda-801b-46e8dbbd0b49" providerId="ADAL" clId="{05826763-F891-4437-A198-823A87245FB8}" dt="2023-11-22T08:48:27.142" v="4386" actId="20577"/>
        <pc:sldMkLst>
          <pc:docMk/>
          <pc:sldMk cId="649152397" sldId="2134805082"/>
        </pc:sldMkLst>
        <pc:spChg chg="mod">
          <ac:chgData name="Gang Liu" userId="c4dd85b7-3634-4bda-801b-46e8dbbd0b49" providerId="ADAL" clId="{05826763-F891-4437-A198-823A87245FB8}" dt="2023-11-22T08:42:56.642" v="4098" actId="20577"/>
          <ac:spMkLst>
            <pc:docMk/>
            <pc:sldMk cId="649152397" sldId="2134805082"/>
            <ac:spMk id="5" creationId="{3638F726-D22A-4B17-8F87-7190E17B6F0A}"/>
          </ac:spMkLst>
        </pc:spChg>
        <pc:picChg chg="add mod">
          <ac:chgData name="Gang Liu" userId="c4dd85b7-3634-4bda-801b-46e8dbbd0b49" providerId="ADAL" clId="{05826763-F891-4437-A198-823A87245FB8}" dt="2023-11-22T08:48:13.567" v="4357" actId="1076"/>
          <ac:picMkLst>
            <pc:docMk/>
            <pc:sldMk cId="649152397" sldId="2134805082"/>
            <ac:picMk id="3" creationId="{87AC3C21-323A-03B8-56AB-EF05682CE245}"/>
          </ac:picMkLst>
        </pc:picChg>
      </pc:sldChg>
      <pc:sldChg chg="add del">
        <pc:chgData name="Gang Liu" userId="c4dd85b7-3634-4bda-801b-46e8dbbd0b49" providerId="ADAL" clId="{05826763-F891-4437-A198-823A87245FB8}" dt="2023-11-22T08:12:46.888" v="3793" actId="2696"/>
        <pc:sldMkLst>
          <pc:docMk/>
          <pc:sldMk cId="2757071025" sldId="2134805082"/>
        </pc:sldMkLst>
      </pc:sldChg>
    </pc:docChg>
  </pc:docChgLst>
  <pc:docChgLst>
    <pc:chgData name="Gang Liu" userId="c4dd85b7-3634-4bda-801b-46e8dbbd0b49" providerId="ADAL" clId="{ACCA5A34-0779-40AA-961C-79B10F81B364}"/>
    <pc:docChg chg="undo custSel addSld delSld modSld sldOrd">
      <pc:chgData name="Gang Liu" userId="c4dd85b7-3634-4bda-801b-46e8dbbd0b49" providerId="ADAL" clId="{ACCA5A34-0779-40AA-961C-79B10F81B364}" dt="2023-03-20T07:43:56.145" v="2394"/>
      <pc:docMkLst>
        <pc:docMk/>
      </pc:docMkLst>
      <pc:sldChg chg="del">
        <pc:chgData name="Gang Liu" userId="c4dd85b7-3634-4bda-801b-46e8dbbd0b49" providerId="ADAL" clId="{ACCA5A34-0779-40AA-961C-79B10F81B364}" dt="2023-03-20T05:49:33.234" v="38" actId="2696"/>
        <pc:sldMkLst>
          <pc:docMk/>
          <pc:sldMk cId="889671449" sldId="484"/>
        </pc:sldMkLst>
      </pc:sldChg>
      <pc:sldChg chg="addSp delSp modSp mod ord delAnim modAnim">
        <pc:chgData name="Gang Liu" userId="c4dd85b7-3634-4bda-801b-46e8dbbd0b49" providerId="ADAL" clId="{ACCA5A34-0779-40AA-961C-79B10F81B364}" dt="2023-03-20T06:46:09.426" v="1528" actId="164"/>
        <pc:sldMkLst>
          <pc:docMk/>
          <pc:sldMk cId="1840217378" sldId="485"/>
        </pc:sldMkLst>
        <pc:spChg chg="add mod topLvl">
          <ac:chgData name="Gang Liu" userId="c4dd85b7-3634-4bda-801b-46e8dbbd0b49" providerId="ADAL" clId="{ACCA5A34-0779-40AA-961C-79B10F81B364}" dt="2023-03-20T06:46:09.426" v="1528" actId="164"/>
          <ac:spMkLst>
            <pc:docMk/>
            <pc:sldMk cId="1840217378" sldId="485"/>
            <ac:spMk id="2" creationId="{55842B2C-2110-3ABC-803E-B38D91B3BEF9}"/>
          </ac:spMkLst>
        </pc:spChg>
        <pc:spChg chg="add mod topLvl">
          <ac:chgData name="Gang Liu" userId="c4dd85b7-3634-4bda-801b-46e8dbbd0b49" providerId="ADAL" clId="{ACCA5A34-0779-40AA-961C-79B10F81B364}" dt="2023-03-20T06:46:09.426" v="1528" actId="164"/>
          <ac:spMkLst>
            <pc:docMk/>
            <pc:sldMk cId="1840217378" sldId="485"/>
            <ac:spMk id="4" creationId="{4D68B537-B28C-D41B-0F24-D8C2965D2CC7}"/>
          </ac:spMkLst>
        </pc:spChg>
        <pc:spChg chg="add mod topLvl">
          <ac:chgData name="Gang Liu" userId="c4dd85b7-3634-4bda-801b-46e8dbbd0b49" providerId="ADAL" clId="{ACCA5A34-0779-40AA-961C-79B10F81B364}" dt="2023-03-20T06:46:09.426" v="1528" actId="164"/>
          <ac:spMkLst>
            <pc:docMk/>
            <pc:sldMk cId="1840217378" sldId="485"/>
            <ac:spMk id="5" creationId="{50082306-924E-D3AD-624A-2D3B2DF71A63}"/>
          </ac:spMkLst>
        </pc:spChg>
        <pc:spChg chg="add mod topLvl">
          <ac:chgData name="Gang Liu" userId="c4dd85b7-3634-4bda-801b-46e8dbbd0b49" providerId="ADAL" clId="{ACCA5A34-0779-40AA-961C-79B10F81B364}" dt="2023-03-20T06:46:09.426" v="1528" actId="164"/>
          <ac:spMkLst>
            <pc:docMk/>
            <pc:sldMk cId="1840217378" sldId="485"/>
            <ac:spMk id="7" creationId="{B3C9721D-05BC-DB80-1EA0-C117DF353D37}"/>
          </ac:spMkLst>
        </pc:spChg>
        <pc:spChg chg="add mod topLvl">
          <ac:chgData name="Gang Liu" userId="c4dd85b7-3634-4bda-801b-46e8dbbd0b49" providerId="ADAL" clId="{ACCA5A34-0779-40AA-961C-79B10F81B364}" dt="2023-03-20T06:46:09.426" v="1528" actId="164"/>
          <ac:spMkLst>
            <pc:docMk/>
            <pc:sldMk cId="1840217378" sldId="485"/>
            <ac:spMk id="9" creationId="{874237BB-D5C0-A04F-7E4B-DA9A42A02BA9}"/>
          </ac:spMkLst>
        </pc:spChg>
        <pc:spChg chg="add mod topLvl">
          <ac:chgData name="Gang Liu" userId="c4dd85b7-3634-4bda-801b-46e8dbbd0b49" providerId="ADAL" clId="{ACCA5A34-0779-40AA-961C-79B10F81B364}" dt="2023-03-20T06:46:09.426" v="1528" actId="164"/>
          <ac:spMkLst>
            <pc:docMk/>
            <pc:sldMk cId="1840217378" sldId="485"/>
            <ac:spMk id="11" creationId="{61D86F7B-066D-FF72-016A-D3D19B30B8C9}"/>
          </ac:spMkLst>
        </pc:spChg>
        <pc:spChg chg="add mod ord topLvl">
          <ac:chgData name="Gang Liu" userId="c4dd85b7-3634-4bda-801b-46e8dbbd0b49" providerId="ADAL" clId="{ACCA5A34-0779-40AA-961C-79B10F81B364}" dt="2023-03-20T06:46:09.426" v="1528" actId="164"/>
          <ac:spMkLst>
            <pc:docMk/>
            <pc:sldMk cId="1840217378" sldId="485"/>
            <ac:spMk id="12" creationId="{7B443825-C9CE-2972-F1DF-8DCDA80AE39D}"/>
          </ac:spMkLst>
        </pc:spChg>
        <pc:spChg chg="add del mod topLvl">
          <ac:chgData name="Gang Liu" userId="c4dd85b7-3634-4bda-801b-46e8dbbd0b49" providerId="ADAL" clId="{ACCA5A34-0779-40AA-961C-79B10F81B364}" dt="2023-03-20T06:46:09.426" v="1528" actId="164"/>
          <ac:spMkLst>
            <pc:docMk/>
            <pc:sldMk cId="1840217378" sldId="485"/>
            <ac:spMk id="18" creationId="{A867C2DB-4C43-4341-F0B6-8A1E236DED65}"/>
          </ac:spMkLst>
        </pc:spChg>
        <pc:spChg chg="del">
          <ac:chgData name="Gang Liu" userId="c4dd85b7-3634-4bda-801b-46e8dbbd0b49" providerId="ADAL" clId="{ACCA5A34-0779-40AA-961C-79B10F81B364}" dt="2023-03-20T05:49:21.054" v="37" actId="478"/>
          <ac:spMkLst>
            <pc:docMk/>
            <pc:sldMk cId="1840217378" sldId="485"/>
            <ac:spMk id="21" creationId="{6AB8D0DF-8091-7D86-0283-414FF82D4A86}"/>
          </ac:spMkLst>
        </pc:spChg>
        <pc:spChg chg="add del mod topLvl">
          <ac:chgData name="Gang Liu" userId="c4dd85b7-3634-4bda-801b-46e8dbbd0b49" providerId="ADAL" clId="{ACCA5A34-0779-40AA-961C-79B10F81B364}" dt="2023-03-20T06:12:03.720" v="584" actId="478"/>
          <ac:spMkLst>
            <pc:docMk/>
            <pc:sldMk cId="1840217378" sldId="485"/>
            <ac:spMk id="22" creationId="{41069AD7-AAA6-DAE4-D212-704441B7A758}"/>
          </ac:spMkLst>
        </pc:spChg>
        <pc:spChg chg="del">
          <ac:chgData name="Gang Liu" userId="c4dd85b7-3634-4bda-801b-46e8dbbd0b49" providerId="ADAL" clId="{ACCA5A34-0779-40AA-961C-79B10F81B364}" dt="2023-03-20T05:49:21.054" v="37" actId="478"/>
          <ac:spMkLst>
            <pc:docMk/>
            <pc:sldMk cId="1840217378" sldId="485"/>
            <ac:spMk id="23" creationId="{2FA81BDD-2B8B-703C-BFB2-F467BC1B5906}"/>
          </ac:spMkLst>
        </pc:spChg>
        <pc:spChg chg="del">
          <ac:chgData name="Gang Liu" userId="c4dd85b7-3634-4bda-801b-46e8dbbd0b49" providerId="ADAL" clId="{ACCA5A34-0779-40AA-961C-79B10F81B364}" dt="2023-03-20T05:49:21.054" v="37" actId="478"/>
          <ac:spMkLst>
            <pc:docMk/>
            <pc:sldMk cId="1840217378" sldId="485"/>
            <ac:spMk id="25" creationId="{A0755821-F762-4E8F-860C-5CC61BABD1AE}"/>
          </ac:spMkLst>
        </pc:spChg>
        <pc:spChg chg="add del mod topLvl">
          <ac:chgData name="Gang Liu" userId="c4dd85b7-3634-4bda-801b-46e8dbbd0b49" providerId="ADAL" clId="{ACCA5A34-0779-40AA-961C-79B10F81B364}" dt="2023-03-20T06:12:00.780" v="581" actId="478"/>
          <ac:spMkLst>
            <pc:docMk/>
            <pc:sldMk cId="1840217378" sldId="485"/>
            <ac:spMk id="30" creationId="{3E0A955C-CF02-DCFF-CFF7-0B883CBBE21B}"/>
          </ac:spMkLst>
        </pc:spChg>
        <pc:spChg chg="add mod topLvl">
          <ac:chgData name="Gang Liu" userId="c4dd85b7-3634-4bda-801b-46e8dbbd0b49" providerId="ADAL" clId="{ACCA5A34-0779-40AA-961C-79B10F81B364}" dt="2023-03-20T06:46:09.426" v="1528" actId="164"/>
          <ac:spMkLst>
            <pc:docMk/>
            <pc:sldMk cId="1840217378" sldId="485"/>
            <ac:spMk id="31" creationId="{96E26A23-9D29-EE5B-A5FE-87DD4C254CC9}"/>
          </ac:spMkLst>
        </pc:spChg>
        <pc:spChg chg="add mod">
          <ac:chgData name="Gang Liu" userId="c4dd85b7-3634-4bda-801b-46e8dbbd0b49" providerId="ADAL" clId="{ACCA5A34-0779-40AA-961C-79B10F81B364}" dt="2023-03-20T06:46:09.426" v="1528" actId="164"/>
          <ac:spMkLst>
            <pc:docMk/>
            <pc:sldMk cId="1840217378" sldId="485"/>
            <ac:spMk id="32" creationId="{2742BD6A-80E7-B41E-5797-78BC7EC75524}"/>
          </ac:spMkLst>
        </pc:spChg>
        <pc:spChg chg="del">
          <ac:chgData name="Gang Liu" userId="c4dd85b7-3634-4bda-801b-46e8dbbd0b49" providerId="ADAL" clId="{ACCA5A34-0779-40AA-961C-79B10F81B364}" dt="2023-03-20T05:49:21.054" v="37" actId="478"/>
          <ac:spMkLst>
            <pc:docMk/>
            <pc:sldMk cId="1840217378" sldId="485"/>
            <ac:spMk id="35" creationId="{64BD3E61-C73B-53D8-7BFC-3EA77962BAB6}"/>
          </ac:spMkLst>
        </pc:spChg>
        <pc:spChg chg="add mod topLvl">
          <ac:chgData name="Gang Liu" userId="c4dd85b7-3634-4bda-801b-46e8dbbd0b49" providerId="ADAL" clId="{ACCA5A34-0779-40AA-961C-79B10F81B364}" dt="2023-03-20T06:46:09.426" v="1528" actId="164"/>
          <ac:spMkLst>
            <pc:docMk/>
            <pc:sldMk cId="1840217378" sldId="485"/>
            <ac:spMk id="37" creationId="{43F79AF6-E0B2-E710-4C26-4ED11F522546}"/>
          </ac:spMkLst>
        </pc:spChg>
        <pc:spChg chg="add mod topLvl">
          <ac:chgData name="Gang Liu" userId="c4dd85b7-3634-4bda-801b-46e8dbbd0b49" providerId="ADAL" clId="{ACCA5A34-0779-40AA-961C-79B10F81B364}" dt="2023-03-20T06:46:09.426" v="1528" actId="164"/>
          <ac:spMkLst>
            <pc:docMk/>
            <pc:sldMk cId="1840217378" sldId="485"/>
            <ac:spMk id="38" creationId="{B532F110-0FCF-1B4F-9CA3-92524F57E674}"/>
          </ac:spMkLst>
        </pc:spChg>
        <pc:spChg chg="del">
          <ac:chgData name="Gang Liu" userId="c4dd85b7-3634-4bda-801b-46e8dbbd0b49" providerId="ADAL" clId="{ACCA5A34-0779-40AA-961C-79B10F81B364}" dt="2023-03-20T05:49:21.054" v="37" actId="478"/>
          <ac:spMkLst>
            <pc:docMk/>
            <pc:sldMk cId="1840217378" sldId="485"/>
            <ac:spMk id="41" creationId="{2CB812D3-57C9-21AB-434E-A1A96E681B19}"/>
          </ac:spMkLst>
        </pc:spChg>
        <pc:spChg chg="del mod">
          <ac:chgData name="Gang Liu" userId="c4dd85b7-3634-4bda-801b-46e8dbbd0b49" providerId="ADAL" clId="{ACCA5A34-0779-40AA-961C-79B10F81B364}" dt="2023-03-20T05:51:28.234" v="123" actId="478"/>
          <ac:spMkLst>
            <pc:docMk/>
            <pc:sldMk cId="1840217378" sldId="485"/>
            <ac:spMk id="48" creationId="{8514AE7A-4305-9054-39A2-466E2BC29FCF}"/>
          </ac:spMkLst>
        </pc:spChg>
        <pc:spChg chg="del">
          <ac:chgData name="Gang Liu" userId="c4dd85b7-3634-4bda-801b-46e8dbbd0b49" providerId="ADAL" clId="{ACCA5A34-0779-40AA-961C-79B10F81B364}" dt="2023-03-20T05:49:21.054" v="37" actId="478"/>
          <ac:spMkLst>
            <pc:docMk/>
            <pc:sldMk cId="1840217378" sldId="485"/>
            <ac:spMk id="49" creationId="{66054D7F-DA08-0DF4-1F50-345A69882A4E}"/>
          </ac:spMkLst>
        </pc:spChg>
        <pc:spChg chg="add del mod topLvl">
          <ac:chgData name="Gang Liu" userId="c4dd85b7-3634-4bda-801b-46e8dbbd0b49" providerId="ADAL" clId="{ACCA5A34-0779-40AA-961C-79B10F81B364}" dt="2023-03-20T06:08:27.525" v="510" actId="478"/>
          <ac:spMkLst>
            <pc:docMk/>
            <pc:sldMk cId="1840217378" sldId="485"/>
            <ac:spMk id="55" creationId="{1162E7B8-A9F0-9F5C-A635-99729C1773F6}"/>
          </ac:spMkLst>
        </pc:spChg>
        <pc:spChg chg="del">
          <ac:chgData name="Gang Liu" userId="c4dd85b7-3634-4bda-801b-46e8dbbd0b49" providerId="ADAL" clId="{ACCA5A34-0779-40AA-961C-79B10F81B364}" dt="2023-03-20T05:49:21.054" v="37" actId="478"/>
          <ac:spMkLst>
            <pc:docMk/>
            <pc:sldMk cId="1840217378" sldId="485"/>
            <ac:spMk id="56" creationId="{D1631E4F-C321-6405-C667-992D9CC495F4}"/>
          </ac:spMkLst>
        </pc:spChg>
        <pc:spChg chg="del mod">
          <ac:chgData name="Gang Liu" userId="c4dd85b7-3634-4bda-801b-46e8dbbd0b49" providerId="ADAL" clId="{ACCA5A34-0779-40AA-961C-79B10F81B364}" dt="2023-03-20T05:49:21.054" v="37" actId="478"/>
          <ac:spMkLst>
            <pc:docMk/>
            <pc:sldMk cId="1840217378" sldId="485"/>
            <ac:spMk id="57" creationId="{AF8EA8C6-F200-BC4E-7BDF-324B4769F061}"/>
          </ac:spMkLst>
        </pc:spChg>
        <pc:spChg chg="add del mod topLvl">
          <ac:chgData name="Gang Liu" userId="c4dd85b7-3634-4bda-801b-46e8dbbd0b49" providerId="ADAL" clId="{ACCA5A34-0779-40AA-961C-79B10F81B364}" dt="2023-03-20T06:08:26.654" v="509" actId="478"/>
          <ac:spMkLst>
            <pc:docMk/>
            <pc:sldMk cId="1840217378" sldId="485"/>
            <ac:spMk id="59" creationId="{2FF094CB-330D-468A-4BEA-73A6EA4498CE}"/>
          </ac:spMkLst>
        </pc:spChg>
        <pc:spChg chg="add del mod">
          <ac:chgData name="Gang Liu" userId="c4dd85b7-3634-4bda-801b-46e8dbbd0b49" providerId="ADAL" clId="{ACCA5A34-0779-40AA-961C-79B10F81B364}" dt="2023-03-20T06:04:59.771" v="445" actId="478"/>
          <ac:spMkLst>
            <pc:docMk/>
            <pc:sldMk cId="1840217378" sldId="485"/>
            <ac:spMk id="60" creationId="{84DFEFF3-EF20-4CEC-B36B-F38CD36DF7DE}"/>
          </ac:spMkLst>
        </pc:spChg>
        <pc:spChg chg="add del mod">
          <ac:chgData name="Gang Liu" userId="c4dd85b7-3634-4bda-801b-46e8dbbd0b49" providerId="ADAL" clId="{ACCA5A34-0779-40AA-961C-79B10F81B364}" dt="2023-03-20T06:04:59.021" v="444" actId="478"/>
          <ac:spMkLst>
            <pc:docMk/>
            <pc:sldMk cId="1840217378" sldId="485"/>
            <ac:spMk id="61" creationId="{ECA4AE0B-1A1F-E34C-D435-0DB8316DFE39}"/>
          </ac:spMkLst>
        </pc:spChg>
        <pc:spChg chg="add del mod topLvl">
          <ac:chgData name="Gang Liu" userId="c4dd85b7-3634-4bda-801b-46e8dbbd0b49" providerId="ADAL" clId="{ACCA5A34-0779-40AA-961C-79B10F81B364}" dt="2023-03-20T06:46:09.426" v="1528" actId="164"/>
          <ac:spMkLst>
            <pc:docMk/>
            <pc:sldMk cId="1840217378" sldId="485"/>
            <ac:spMk id="62" creationId="{8904B5BF-E28E-1127-231D-1F47DAE8A65B}"/>
          </ac:spMkLst>
        </pc:spChg>
        <pc:spChg chg="del">
          <ac:chgData name="Gang Liu" userId="c4dd85b7-3634-4bda-801b-46e8dbbd0b49" providerId="ADAL" clId="{ACCA5A34-0779-40AA-961C-79B10F81B364}" dt="2023-03-20T05:49:21.054" v="37" actId="478"/>
          <ac:spMkLst>
            <pc:docMk/>
            <pc:sldMk cId="1840217378" sldId="485"/>
            <ac:spMk id="63" creationId="{7CCAFC60-F020-488E-F798-E5A9A0687C21}"/>
          </ac:spMkLst>
        </pc:spChg>
        <pc:spChg chg="add del mod">
          <ac:chgData name="Gang Liu" userId="c4dd85b7-3634-4bda-801b-46e8dbbd0b49" providerId="ADAL" clId="{ACCA5A34-0779-40AA-961C-79B10F81B364}" dt="2023-03-20T06:04:49.563" v="437" actId="478"/>
          <ac:spMkLst>
            <pc:docMk/>
            <pc:sldMk cId="1840217378" sldId="485"/>
            <ac:spMk id="68" creationId="{E2E3321F-0B89-454D-5D8E-8E43BE9CCC4B}"/>
          </ac:spMkLst>
        </pc:spChg>
        <pc:spChg chg="del">
          <ac:chgData name="Gang Liu" userId="c4dd85b7-3634-4bda-801b-46e8dbbd0b49" providerId="ADAL" clId="{ACCA5A34-0779-40AA-961C-79B10F81B364}" dt="2023-03-20T05:49:21.054" v="37" actId="478"/>
          <ac:spMkLst>
            <pc:docMk/>
            <pc:sldMk cId="1840217378" sldId="485"/>
            <ac:spMk id="69" creationId="{70EA3FF6-309C-316C-3E14-08D81F84C08F}"/>
          </ac:spMkLst>
        </pc:spChg>
        <pc:spChg chg="add del mod">
          <ac:chgData name="Gang Liu" userId="c4dd85b7-3634-4bda-801b-46e8dbbd0b49" providerId="ADAL" clId="{ACCA5A34-0779-40AA-961C-79B10F81B364}" dt="2023-03-20T06:04:49.563" v="437" actId="478"/>
          <ac:spMkLst>
            <pc:docMk/>
            <pc:sldMk cId="1840217378" sldId="485"/>
            <ac:spMk id="71" creationId="{FA22AB96-A571-27D1-C9E9-2070BD316251}"/>
          </ac:spMkLst>
        </pc:spChg>
        <pc:spChg chg="del">
          <ac:chgData name="Gang Liu" userId="c4dd85b7-3634-4bda-801b-46e8dbbd0b49" providerId="ADAL" clId="{ACCA5A34-0779-40AA-961C-79B10F81B364}" dt="2023-03-20T05:49:21.054" v="37" actId="478"/>
          <ac:spMkLst>
            <pc:docMk/>
            <pc:sldMk cId="1840217378" sldId="485"/>
            <ac:spMk id="73" creationId="{A4D4C6BD-05C3-EE19-6820-9DD21448ED15}"/>
          </ac:spMkLst>
        </pc:spChg>
        <pc:spChg chg="del">
          <ac:chgData name="Gang Liu" userId="c4dd85b7-3634-4bda-801b-46e8dbbd0b49" providerId="ADAL" clId="{ACCA5A34-0779-40AA-961C-79B10F81B364}" dt="2023-03-20T05:49:21.054" v="37" actId="478"/>
          <ac:spMkLst>
            <pc:docMk/>
            <pc:sldMk cId="1840217378" sldId="485"/>
            <ac:spMk id="74" creationId="{A0B4DE06-8377-60E7-1DE7-4C5764428129}"/>
          </ac:spMkLst>
        </pc:spChg>
        <pc:spChg chg="add del mod">
          <ac:chgData name="Gang Liu" userId="c4dd85b7-3634-4bda-801b-46e8dbbd0b49" providerId="ADAL" clId="{ACCA5A34-0779-40AA-961C-79B10F81B364}" dt="2023-03-20T06:04:49.563" v="437" actId="478"/>
          <ac:spMkLst>
            <pc:docMk/>
            <pc:sldMk cId="1840217378" sldId="485"/>
            <ac:spMk id="75" creationId="{9C5E2970-86BA-81A1-EA6A-784E67E8EE35}"/>
          </ac:spMkLst>
        </pc:spChg>
        <pc:spChg chg="add del mod topLvl">
          <ac:chgData name="Gang Liu" userId="c4dd85b7-3634-4bda-801b-46e8dbbd0b49" providerId="ADAL" clId="{ACCA5A34-0779-40AA-961C-79B10F81B364}" dt="2023-03-20T06:07:42.003" v="487" actId="478"/>
          <ac:spMkLst>
            <pc:docMk/>
            <pc:sldMk cId="1840217378" sldId="485"/>
            <ac:spMk id="76" creationId="{AB0729CB-F1B0-EEFA-1662-1C46FE46409C}"/>
          </ac:spMkLst>
        </pc:spChg>
        <pc:spChg chg="add mod topLvl">
          <ac:chgData name="Gang Liu" userId="c4dd85b7-3634-4bda-801b-46e8dbbd0b49" providerId="ADAL" clId="{ACCA5A34-0779-40AA-961C-79B10F81B364}" dt="2023-03-20T06:46:09.426" v="1528" actId="164"/>
          <ac:spMkLst>
            <pc:docMk/>
            <pc:sldMk cId="1840217378" sldId="485"/>
            <ac:spMk id="77" creationId="{911FABCA-AF3F-7B81-2CD2-17100CB16314}"/>
          </ac:spMkLst>
        </pc:spChg>
        <pc:spChg chg="del">
          <ac:chgData name="Gang Liu" userId="c4dd85b7-3634-4bda-801b-46e8dbbd0b49" providerId="ADAL" clId="{ACCA5A34-0779-40AA-961C-79B10F81B364}" dt="2023-03-20T05:49:21.054" v="37" actId="478"/>
          <ac:spMkLst>
            <pc:docMk/>
            <pc:sldMk cId="1840217378" sldId="485"/>
            <ac:spMk id="83" creationId="{071A3693-1088-F4A4-CBB9-0C8694468821}"/>
          </ac:spMkLst>
        </pc:spChg>
        <pc:spChg chg="add mod">
          <ac:chgData name="Gang Liu" userId="c4dd85b7-3634-4bda-801b-46e8dbbd0b49" providerId="ADAL" clId="{ACCA5A34-0779-40AA-961C-79B10F81B364}" dt="2023-03-20T06:46:09.426" v="1528" actId="164"/>
          <ac:spMkLst>
            <pc:docMk/>
            <pc:sldMk cId="1840217378" sldId="485"/>
            <ac:spMk id="85" creationId="{059FCEF7-F930-A9A9-BC58-D0AAB7F803EC}"/>
          </ac:spMkLst>
        </pc:spChg>
        <pc:spChg chg="del">
          <ac:chgData name="Gang Liu" userId="c4dd85b7-3634-4bda-801b-46e8dbbd0b49" providerId="ADAL" clId="{ACCA5A34-0779-40AA-961C-79B10F81B364}" dt="2023-03-20T05:49:21.054" v="37" actId="478"/>
          <ac:spMkLst>
            <pc:docMk/>
            <pc:sldMk cId="1840217378" sldId="485"/>
            <ac:spMk id="91" creationId="{96715FDC-9C00-0122-4339-8A361AAC45C1}"/>
          </ac:spMkLst>
        </pc:spChg>
        <pc:spChg chg="del mod topLvl">
          <ac:chgData name="Gang Liu" userId="c4dd85b7-3634-4bda-801b-46e8dbbd0b49" providerId="ADAL" clId="{ACCA5A34-0779-40AA-961C-79B10F81B364}" dt="2023-03-20T06:12:03.025" v="583" actId="478"/>
          <ac:spMkLst>
            <pc:docMk/>
            <pc:sldMk cId="1840217378" sldId="485"/>
            <ac:spMk id="94" creationId="{BB8696A8-A91D-10B0-2BB8-1108B8FF0219}"/>
          </ac:spMkLst>
        </pc:spChg>
        <pc:spChg chg="del mod topLvl">
          <ac:chgData name="Gang Liu" userId="c4dd85b7-3634-4bda-801b-46e8dbbd0b49" providerId="ADAL" clId="{ACCA5A34-0779-40AA-961C-79B10F81B364}" dt="2023-03-20T06:12:02.065" v="582" actId="478"/>
          <ac:spMkLst>
            <pc:docMk/>
            <pc:sldMk cId="1840217378" sldId="485"/>
            <ac:spMk id="95" creationId="{E5335877-7EAC-725B-EECE-9AF6EFAC8753}"/>
          </ac:spMkLst>
        </pc:spChg>
        <pc:spChg chg="del">
          <ac:chgData name="Gang Liu" userId="c4dd85b7-3634-4bda-801b-46e8dbbd0b49" providerId="ADAL" clId="{ACCA5A34-0779-40AA-961C-79B10F81B364}" dt="2023-03-20T05:49:21.054" v="37" actId="478"/>
          <ac:spMkLst>
            <pc:docMk/>
            <pc:sldMk cId="1840217378" sldId="485"/>
            <ac:spMk id="96" creationId="{C92B059D-900E-0390-DFBD-71E3090E5DA0}"/>
          </ac:spMkLst>
        </pc:spChg>
        <pc:spChg chg="del">
          <ac:chgData name="Gang Liu" userId="c4dd85b7-3634-4bda-801b-46e8dbbd0b49" providerId="ADAL" clId="{ACCA5A34-0779-40AA-961C-79B10F81B364}" dt="2023-03-20T05:49:21.054" v="37" actId="478"/>
          <ac:spMkLst>
            <pc:docMk/>
            <pc:sldMk cId="1840217378" sldId="485"/>
            <ac:spMk id="102" creationId="{310EE827-4B58-E0F8-E8FA-AC1414DECC9E}"/>
          </ac:spMkLst>
        </pc:spChg>
        <pc:spChg chg="del">
          <ac:chgData name="Gang Liu" userId="c4dd85b7-3634-4bda-801b-46e8dbbd0b49" providerId="ADAL" clId="{ACCA5A34-0779-40AA-961C-79B10F81B364}" dt="2023-03-20T05:49:21.054" v="37" actId="478"/>
          <ac:spMkLst>
            <pc:docMk/>
            <pc:sldMk cId="1840217378" sldId="485"/>
            <ac:spMk id="105" creationId="{D109BFDB-991E-0D5D-4AF5-49F8E2E5DAAB}"/>
          </ac:spMkLst>
        </pc:spChg>
        <pc:spChg chg="del">
          <ac:chgData name="Gang Liu" userId="c4dd85b7-3634-4bda-801b-46e8dbbd0b49" providerId="ADAL" clId="{ACCA5A34-0779-40AA-961C-79B10F81B364}" dt="2023-03-20T05:49:21.054" v="37" actId="478"/>
          <ac:spMkLst>
            <pc:docMk/>
            <pc:sldMk cId="1840217378" sldId="485"/>
            <ac:spMk id="114" creationId="{EC7F045D-0EF2-8CF4-B7ED-216164BEA940}"/>
          </ac:spMkLst>
        </pc:spChg>
        <pc:spChg chg="del mod">
          <ac:chgData name="Gang Liu" userId="c4dd85b7-3634-4bda-801b-46e8dbbd0b49" providerId="ADAL" clId="{ACCA5A34-0779-40AA-961C-79B10F81B364}" dt="2023-03-20T05:49:21.054" v="37" actId="478"/>
          <ac:spMkLst>
            <pc:docMk/>
            <pc:sldMk cId="1840217378" sldId="485"/>
            <ac:spMk id="115" creationId="{038B24A1-0C0F-57E8-3588-68940DC9C1E3}"/>
          </ac:spMkLst>
        </pc:spChg>
        <pc:spChg chg="del">
          <ac:chgData name="Gang Liu" userId="c4dd85b7-3634-4bda-801b-46e8dbbd0b49" providerId="ADAL" clId="{ACCA5A34-0779-40AA-961C-79B10F81B364}" dt="2023-03-20T05:49:21.054" v="37" actId="478"/>
          <ac:spMkLst>
            <pc:docMk/>
            <pc:sldMk cId="1840217378" sldId="485"/>
            <ac:spMk id="116" creationId="{A8185050-AB7C-47A5-696D-98538B977548}"/>
          </ac:spMkLst>
        </pc:spChg>
        <pc:spChg chg="del">
          <ac:chgData name="Gang Liu" userId="c4dd85b7-3634-4bda-801b-46e8dbbd0b49" providerId="ADAL" clId="{ACCA5A34-0779-40AA-961C-79B10F81B364}" dt="2023-03-20T05:49:21.054" v="37" actId="478"/>
          <ac:spMkLst>
            <pc:docMk/>
            <pc:sldMk cId="1840217378" sldId="485"/>
            <ac:spMk id="117" creationId="{57480F8B-7D8A-D66C-EAC5-9319766A8654}"/>
          </ac:spMkLst>
        </pc:spChg>
        <pc:spChg chg="mod">
          <ac:chgData name="Gang Liu" userId="c4dd85b7-3634-4bda-801b-46e8dbbd0b49" providerId="ADAL" clId="{ACCA5A34-0779-40AA-961C-79B10F81B364}" dt="2023-03-20T06:10:59.852" v="554"/>
          <ac:spMkLst>
            <pc:docMk/>
            <pc:sldMk cId="1840217378" sldId="485"/>
            <ac:spMk id="124" creationId="{37471F2B-D179-C3F8-C881-15D9C0C3AC43}"/>
          </ac:spMkLst>
        </pc:spChg>
        <pc:spChg chg="mod">
          <ac:chgData name="Gang Liu" userId="c4dd85b7-3634-4bda-801b-46e8dbbd0b49" providerId="ADAL" clId="{ACCA5A34-0779-40AA-961C-79B10F81B364}" dt="2023-03-20T06:11:38.919" v="574" actId="1076"/>
          <ac:spMkLst>
            <pc:docMk/>
            <pc:sldMk cId="1840217378" sldId="485"/>
            <ac:spMk id="125" creationId="{67631A34-BF1D-9994-D68F-1B346969E643}"/>
          </ac:spMkLst>
        </pc:spChg>
        <pc:spChg chg="add del mod">
          <ac:chgData name="Gang Liu" userId="c4dd85b7-3634-4bda-801b-46e8dbbd0b49" providerId="ADAL" clId="{ACCA5A34-0779-40AA-961C-79B10F81B364}" dt="2023-03-20T06:14:27.653" v="653" actId="478"/>
          <ac:spMkLst>
            <pc:docMk/>
            <pc:sldMk cId="1840217378" sldId="485"/>
            <ac:spMk id="126" creationId="{F504DC70-1368-2152-A0B1-CA6CE5A40EA0}"/>
          </ac:spMkLst>
        </pc:spChg>
        <pc:spChg chg="add del mod">
          <ac:chgData name="Gang Liu" userId="c4dd85b7-3634-4bda-801b-46e8dbbd0b49" providerId="ADAL" clId="{ACCA5A34-0779-40AA-961C-79B10F81B364}" dt="2023-03-20T06:14:27.120" v="652" actId="478"/>
          <ac:spMkLst>
            <pc:docMk/>
            <pc:sldMk cId="1840217378" sldId="485"/>
            <ac:spMk id="127" creationId="{AA318845-0140-3B9D-AC24-4914F40AED9A}"/>
          </ac:spMkLst>
        </pc:spChg>
        <pc:spChg chg="add del mod">
          <ac:chgData name="Gang Liu" userId="c4dd85b7-3634-4bda-801b-46e8dbbd0b49" providerId="ADAL" clId="{ACCA5A34-0779-40AA-961C-79B10F81B364}" dt="2023-03-20T06:14:26.316" v="651" actId="478"/>
          <ac:spMkLst>
            <pc:docMk/>
            <pc:sldMk cId="1840217378" sldId="485"/>
            <ac:spMk id="128" creationId="{153EB9C4-CBFB-F5E6-F6A6-3831E98E0AB5}"/>
          </ac:spMkLst>
        </pc:spChg>
        <pc:spChg chg="add del mod">
          <ac:chgData name="Gang Liu" userId="c4dd85b7-3634-4bda-801b-46e8dbbd0b49" providerId="ADAL" clId="{ACCA5A34-0779-40AA-961C-79B10F81B364}" dt="2023-03-20T06:14:18.415" v="648"/>
          <ac:spMkLst>
            <pc:docMk/>
            <pc:sldMk cId="1840217378" sldId="485"/>
            <ac:spMk id="129" creationId="{A1796461-B311-8027-141D-CEBB66312794}"/>
          </ac:spMkLst>
        </pc:spChg>
        <pc:spChg chg="add del mod">
          <ac:chgData name="Gang Liu" userId="c4dd85b7-3634-4bda-801b-46e8dbbd0b49" providerId="ADAL" clId="{ACCA5A34-0779-40AA-961C-79B10F81B364}" dt="2023-03-20T06:14:15.772" v="635"/>
          <ac:spMkLst>
            <pc:docMk/>
            <pc:sldMk cId="1840217378" sldId="485"/>
            <ac:spMk id="130" creationId="{69E562BD-803B-D75C-0D22-BDC7064A0682}"/>
          </ac:spMkLst>
        </pc:spChg>
        <pc:spChg chg="add del mod">
          <ac:chgData name="Gang Liu" userId="c4dd85b7-3634-4bda-801b-46e8dbbd0b49" providerId="ADAL" clId="{ACCA5A34-0779-40AA-961C-79B10F81B364}" dt="2023-03-20T06:14:44.697" v="655"/>
          <ac:spMkLst>
            <pc:docMk/>
            <pc:sldMk cId="1840217378" sldId="485"/>
            <ac:spMk id="131" creationId="{C9A07606-2650-0A4F-155D-E7D46A8B9D89}"/>
          </ac:spMkLst>
        </pc:spChg>
        <pc:spChg chg="add mod ord topLvl">
          <ac:chgData name="Gang Liu" userId="c4dd85b7-3634-4bda-801b-46e8dbbd0b49" providerId="ADAL" clId="{ACCA5A34-0779-40AA-961C-79B10F81B364}" dt="2023-03-20T06:44:38.976" v="1505" actId="164"/>
          <ac:spMkLst>
            <pc:docMk/>
            <pc:sldMk cId="1840217378" sldId="485"/>
            <ac:spMk id="132" creationId="{8C25BEC5-6434-8467-001E-3FAEC135C333}"/>
          </ac:spMkLst>
        </pc:spChg>
        <pc:spChg chg="add mod topLvl">
          <ac:chgData name="Gang Liu" userId="c4dd85b7-3634-4bda-801b-46e8dbbd0b49" providerId="ADAL" clId="{ACCA5A34-0779-40AA-961C-79B10F81B364}" dt="2023-03-20T06:44:58.740" v="1510" actId="164"/>
          <ac:spMkLst>
            <pc:docMk/>
            <pc:sldMk cId="1840217378" sldId="485"/>
            <ac:spMk id="133" creationId="{A4BAEF10-51F7-3077-1AF1-6584603806B1}"/>
          </ac:spMkLst>
        </pc:spChg>
        <pc:spChg chg="add del mod">
          <ac:chgData name="Gang Liu" userId="c4dd85b7-3634-4bda-801b-46e8dbbd0b49" providerId="ADAL" clId="{ACCA5A34-0779-40AA-961C-79B10F81B364}" dt="2023-03-20T06:15:52.309" v="673"/>
          <ac:spMkLst>
            <pc:docMk/>
            <pc:sldMk cId="1840217378" sldId="485"/>
            <ac:spMk id="135" creationId="{B3C9356D-D016-DE36-BA5D-4D309072A0B4}"/>
          </ac:spMkLst>
        </pc:spChg>
        <pc:spChg chg="mod ord topLvl">
          <ac:chgData name="Gang Liu" userId="c4dd85b7-3634-4bda-801b-46e8dbbd0b49" providerId="ADAL" clId="{ACCA5A34-0779-40AA-961C-79B10F81B364}" dt="2023-03-20T06:44:38.976" v="1505" actId="164"/>
          <ac:spMkLst>
            <pc:docMk/>
            <pc:sldMk cId="1840217378" sldId="485"/>
            <ac:spMk id="137" creationId="{A48A5B83-B586-F031-7B5D-40FA572E8423}"/>
          </ac:spMkLst>
        </pc:spChg>
        <pc:spChg chg="mod ord topLvl">
          <ac:chgData name="Gang Liu" userId="c4dd85b7-3634-4bda-801b-46e8dbbd0b49" providerId="ADAL" clId="{ACCA5A34-0779-40AA-961C-79B10F81B364}" dt="2023-03-20T06:43:49.552" v="1486" actId="164"/>
          <ac:spMkLst>
            <pc:docMk/>
            <pc:sldMk cId="1840217378" sldId="485"/>
            <ac:spMk id="138" creationId="{759ECFD4-6BE9-A935-5F2E-DE2A155B55ED}"/>
          </ac:spMkLst>
        </pc:spChg>
        <pc:spChg chg="mod">
          <ac:chgData name="Gang Liu" userId="c4dd85b7-3634-4bda-801b-46e8dbbd0b49" providerId="ADAL" clId="{ACCA5A34-0779-40AA-961C-79B10F81B364}" dt="2023-03-20T06:17:38.454" v="683"/>
          <ac:spMkLst>
            <pc:docMk/>
            <pc:sldMk cId="1840217378" sldId="485"/>
            <ac:spMk id="140" creationId="{A2AC0FC0-0CCF-6F23-5589-27675CCB4261}"/>
          </ac:spMkLst>
        </pc:spChg>
        <pc:spChg chg="mod">
          <ac:chgData name="Gang Liu" userId="c4dd85b7-3634-4bda-801b-46e8dbbd0b49" providerId="ADAL" clId="{ACCA5A34-0779-40AA-961C-79B10F81B364}" dt="2023-03-20T06:17:38.454" v="683"/>
          <ac:spMkLst>
            <pc:docMk/>
            <pc:sldMk cId="1840217378" sldId="485"/>
            <ac:spMk id="141" creationId="{B3933241-CB35-33ED-E4AE-5C877DC5D064}"/>
          </ac:spMkLst>
        </pc:spChg>
        <pc:spChg chg="add mod topLvl">
          <ac:chgData name="Gang Liu" userId="c4dd85b7-3634-4bda-801b-46e8dbbd0b49" providerId="ADAL" clId="{ACCA5A34-0779-40AA-961C-79B10F81B364}" dt="2023-03-20T06:46:09.426" v="1528" actId="164"/>
          <ac:spMkLst>
            <pc:docMk/>
            <pc:sldMk cId="1840217378" sldId="485"/>
            <ac:spMk id="144" creationId="{16FC7B32-FC37-7C6C-3D27-732FAE4697A3}"/>
          </ac:spMkLst>
        </pc:spChg>
        <pc:spChg chg="add mod topLvl">
          <ac:chgData name="Gang Liu" userId="c4dd85b7-3634-4bda-801b-46e8dbbd0b49" providerId="ADAL" clId="{ACCA5A34-0779-40AA-961C-79B10F81B364}" dt="2023-03-20T06:46:09.426" v="1528" actId="164"/>
          <ac:spMkLst>
            <pc:docMk/>
            <pc:sldMk cId="1840217378" sldId="485"/>
            <ac:spMk id="147" creationId="{C5AD17BE-603E-131C-4629-6788CFD8003E}"/>
          </ac:spMkLst>
        </pc:spChg>
        <pc:spChg chg="add mod ord">
          <ac:chgData name="Gang Liu" userId="c4dd85b7-3634-4bda-801b-46e8dbbd0b49" providerId="ADAL" clId="{ACCA5A34-0779-40AA-961C-79B10F81B364}" dt="2023-03-20T06:46:09.426" v="1528" actId="164"/>
          <ac:spMkLst>
            <pc:docMk/>
            <pc:sldMk cId="1840217378" sldId="485"/>
            <ac:spMk id="148" creationId="{8C25D02A-8A9A-9CE4-9F7E-C970867A1EFA}"/>
          </ac:spMkLst>
        </pc:spChg>
        <pc:spChg chg="add mod topLvl">
          <ac:chgData name="Gang Liu" userId="c4dd85b7-3634-4bda-801b-46e8dbbd0b49" providerId="ADAL" clId="{ACCA5A34-0779-40AA-961C-79B10F81B364}" dt="2023-03-20T06:46:09.426" v="1528" actId="164"/>
          <ac:spMkLst>
            <pc:docMk/>
            <pc:sldMk cId="1840217378" sldId="485"/>
            <ac:spMk id="150" creationId="{F48DDB7A-C9A8-5E8A-1731-B0B579ACA0B7}"/>
          </ac:spMkLst>
        </pc:spChg>
        <pc:spChg chg="add mod topLvl">
          <ac:chgData name="Gang Liu" userId="c4dd85b7-3634-4bda-801b-46e8dbbd0b49" providerId="ADAL" clId="{ACCA5A34-0779-40AA-961C-79B10F81B364}" dt="2023-03-20T06:46:09.426" v="1528" actId="164"/>
          <ac:spMkLst>
            <pc:docMk/>
            <pc:sldMk cId="1840217378" sldId="485"/>
            <ac:spMk id="153" creationId="{8F905343-D45A-8296-68B6-B3EF2352BEF6}"/>
          </ac:spMkLst>
        </pc:spChg>
        <pc:spChg chg="del">
          <ac:chgData name="Gang Liu" userId="c4dd85b7-3634-4bda-801b-46e8dbbd0b49" providerId="ADAL" clId="{ACCA5A34-0779-40AA-961C-79B10F81B364}" dt="2023-03-20T05:48:58.846" v="31" actId="478"/>
          <ac:spMkLst>
            <pc:docMk/>
            <pc:sldMk cId="1840217378" sldId="485"/>
            <ac:spMk id="155" creationId="{FEEAF8D6-67EC-7ECD-3571-78B00F349325}"/>
          </ac:spMkLst>
        </pc:spChg>
        <pc:spChg chg="del">
          <ac:chgData name="Gang Liu" userId="c4dd85b7-3634-4bda-801b-46e8dbbd0b49" providerId="ADAL" clId="{ACCA5A34-0779-40AA-961C-79B10F81B364}" dt="2023-03-20T05:49:21.054" v="37" actId="478"/>
          <ac:spMkLst>
            <pc:docMk/>
            <pc:sldMk cId="1840217378" sldId="485"/>
            <ac:spMk id="157" creationId="{E73F06B8-9317-1286-E305-FB761C0C124D}"/>
          </ac:spMkLst>
        </pc:spChg>
        <pc:spChg chg="add mod">
          <ac:chgData name="Gang Liu" userId="c4dd85b7-3634-4bda-801b-46e8dbbd0b49" providerId="ADAL" clId="{ACCA5A34-0779-40AA-961C-79B10F81B364}" dt="2023-03-20T06:46:09.426" v="1528" actId="164"/>
          <ac:spMkLst>
            <pc:docMk/>
            <pc:sldMk cId="1840217378" sldId="485"/>
            <ac:spMk id="158" creationId="{3B059C29-E88E-3370-5BEF-257CDE17BA27}"/>
          </ac:spMkLst>
        </pc:spChg>
        <pc:spChg chg="mod">
          <ac:chgData name="Gang Liu" userId="c4dd85b7-3634-4bda-801b-46e8dbbd0b49" providerId="ADAL" clId="{ACCA5A34-0779-40AA-961C-79B10F81B364}" dt="2023-03-20T06:45:57.942" v="1525" actId="1076"/>
          <ac:spMkLst>
            <pc:docMk/>
            <pc:sldMk cId="1840217378" sldId="485"/>
            <ac:spMk id="163" creationId="{06F9F550-3BED-BAC7-0F24-68021FF18459}"/>
          </ac:spMkLst>
        </pc:spChg>
        <pc:spChg chg="del">
          <ac:chgData name="Gang Liu" userId="c4dd85b7-3634-4bda-801b-46e8dbbd0b49" providerId="ADAL" clId="{ACCA5A34-0779-40AA-961C-79B10F81B364}" dt="2023-03-20T05:49:21.054" v="37" actId="478"/>
          <ac:spMkLst>
            <pc:docMk/>
            <pc:sldMk cId="1840217378" sldId="485"/>
            <ac:spMk id="164" creationId="{B1055102-7A83-543A-61BB-1140C6DDA2CB}"/>
          </ac:spMkLst>
        </pc:spChg>
        <pc:spChg chg="add mod">
          <ac:chgData name="Gang Liu" userId="c4dd85b7-3634-4bda-801b-46e8dbbd0b49" providerId="ADAL" clId="{ACCA5A34-0779-40AA-961C-79B10F81B364}" dt="2023-03-20T06:46:09.426" v="1528" actId="164"/>
          <ac:spMkLst>
            <pc:docMk/>
            <pc:sldMk cId="1840217378" sldId="485"/>
            <ac:spMk id="165" creationId="{1E3CBB9D-A6F4-481B-1927-8CACA90F2363}"/>
          </ac:spMkLst>
        </pc:spChg>
        <pc:spChg chg="add mod">
          <ac:chgData name="Gang Liu" userId="c4dd85b7-3634-4bda-801b-46e8dbbd0b49" providerId="ADAL" clId="{ACCA5A34-0779-40AA-961C-79B10F81B364}" dt="2023-03-20T06:34:00.790" v="1071" actId="20577"/>
          <ac:spMkLst>
            <pc:docMk/>
            <pc:sldMk cId="1840217378" sldId="485"/>
            <ac:spMk id="168" creationId="{D7E372AF-D0A6-1CDC-636B-8D536F6CD0C5}"/>
          </ac:spMkLst>
        </pc:spChg>
        <pc:spChg chg="add mod">
          <ac:chgData name="Gang Liu" userId="c4dd85b7-3634-4bda-801b-46e8dbbd0b49" providerId="ADAL" clId="{ACCA5A34-0779-40AA-961C-79B10F81B364}" dt="2023-03-20T06:33:56.988" v="1069" actId="1076"/>
          <ac:spMkLst>
            <pc:docMk/>
            <pc:sldMk cId="1840217378" sldId="485"/>
            <ac:spMk id="169" creationId="{49E9F707-4F85-6062-C35F-FC3663751890}"/>
          </ac:spMkLst>
        </pc:spChg>
        <pc:spChg chg="add del mod">
          <ac:chgData name="Gang Liu" userId="c4dd85b7-3634-4bda-801b-46e8dbbd0b49" providerId="ADAL" clId="{ACCA5A34-0779-40AA-961C-79B10F81B364}" dt="2023-03-20T06:43:41.278" v="1484" actId="478"/>
          <ac:spMkLst>
            <pc:docMk/>
            <pc:sldMk cId="1840217378" sldId="485"/>
            <ac:spMk id="170" creationId="{FDF2D816-D033-DFAD-3507-48155399BB47}"/>
          </ac:spMkLst>
        </pc:spChg>
        <pc:spChg chg="add del mod">
          <ac:chgData name="Gang Liu" userId="c4dd85b7-3634-4bda-801b-46e8dbbd0b49" providerId="ADAL" clId="{ACCA5A34-0779-40AA-961C-79B10F81B364}" dt="2023-03-20T06:43:18.439" v="1474"/>
          <ac:spMkLst>
            <pc:docMk/>
            <pc:sldMk cId="1840217378" sldId="485"/>
            <ac:spMk id="171" creationId="{6D071C46-4A8D-03BB-CBD0-87A8C375CCAA}"/>
          </ac:spMkLst>
        </pc:spChg>
        <pc:spChg chg="add mod">
          <ac:chgData name="Gang Liu" userId="c4dd85b7-3634-4bda-801b-46e8dbbd0b49" providerId="ADAL" clId="{ACCA5A34-0779-40AA-961C-79B10F81B364}" dt="2023-03-20T06:43:49.552" v="1486" actId="164"/>
          <ac:spMkLst>
            <pc:docMk/>
            <pc:sldMk cId="1840217378" sldId="485"/>
            <ac:spMk id="172" creationId="{0E06D665-8B0B-E16E-5563-1C5466D1A939}"/>
          </ac:spMkLst>
        </pc:spChg>
        <pc:spChg chg="add del mod">
          <ac:chgData name="Gang Liu" userId="c4dd85b7-3634-4bda-801b-46e8dbbd0b49" providerId="ADAL" clId="{ACCA5A34-0779-40AA-961C-79B10F81B364}" dt="2023-03-20T06:44:04.450" v="1491"/>
          <ac:spMkLst>
            <pc:docMk/>
            <pc:sldMk cId="1840217378" sldId="485"/>
            <ac:spMk id="174" creationId="{07859A43-494B-4CEC-28AD-9BE7716BF230}"/>
          </ac:spMkLst>
        </pc:spChg>
        <pc:spChg chg="add mod">
          <ac:chgData name="Gang Liu" userId="c4dd85b7-3634-4bda-801b-46e8dbbd0b49" providerId="ADAL" clId="{ACCA5A34-0779-40AA-961C-79B10F81B364}" dt="2023-03-20T06:44:58.740" v="1510" actId="164"/>
          <ac:spMkLst>
            <pc:docMk/>
            <pc:sldMk cId="1840217378" sldId="485"/>
            <ac:spMk id="175" creationId="{84C10315-2C31-5759-91FF-8179285B65BB}"/>
          </ac:spMkLst>
        </pc:spChg>
        <pc:spChg chg="mod">
          <ac:chgData name="Gang Liu" userId="c4dd85b7-3634-4bda-801b-46e8dbbd0b49" providerId="ADAL" clId="{ACCA5A34-0779-40AA-961C-79B10F81B364}" dt="2023-03-20T06:45:00.275" v="1511"/>
          <ac:spMkLst>
            <pc:docMk/>
            <pc:sldMk cId="1840217378" sldId="485"/>
            <ac:spMk id="179" creationId="{75421124-F539-4FE1-E0C8-12AB24FF5F65}"/>
          </ac:spMkLst>
        </pc:spChg>
        <pc:spChg chg="mod">
          <ac:chgData name="Gang Liu" userId="c4dd85b7-3634-4bda-801b-46e8dbbd0b49" providerId="ADAL" clId="{ACCA5A34-0779-40AA-961C-79B10F81B364}" dt="2023-03-20T06:45:00.275" v="1511"/>
          <ac:spMkLst>
            <pc:docMk/>
            <pc:sldMk cId="1840217378" sldId="485"/>
            <ac:spMk id="180" creationId="{8B5BE962-7887-0EDE-09D9-888EECDC8FA5}"/>
          </ac:spMkLst>
        </pc:spChg>
        <pc:grpChg chg="add del mod">
          <ac:chgData name="Gang Liu" userId="c4dd85b7-3634-4bda-801b-46e8dbbd0b49" providerId="ADAL" clId="{ACCA5A34-0779-40AA-961C-79B10F81B364}" dt="2023-03-20T06:06:21.240" v="461" actId="165"/>
          <ac:grpSpMkLst>
            <pc:docMk/>
            <pc:sldMk cId="1840217378" sldId="485"/>
            <ac:grpSpMk id="81" creationId="{6472B892-9ADF-4E55-E545-E243C3F95B4A}"/>
          </ac:grpSpMkLst>
        </pc:grpChg>
        <pc:grpChg chg="add del mod">
          <ac:chgData name="Gang Liu" userId="c4dd85b7-3634-4bda-801b-46e8dbbd0b49" providerId="ADAL" clId="{ACCA5A34-0779-40AA-961C-79B10F81B364}" dt="2023-03-20T06:06:56.387" v="466" actId="165"/>
          <ac:grpSpMkLst>
            <pc:docMk/>
            <pc:sldMk cId="1840217378" sldId="485"/>
            <ac:grpSpMk id="82" creationId="{EB073981-9567-C430-26A2-6A278DACF2DE}"/>
          </ac:grpSpMkLst>
        </pc:grpChg>
        <pc:grpChg chg="add del mod">
          <ac:chgData name="Gang Liu" userId="c4dd85b7-3634-4bda-801b-46e8dbbd0b49" providerId="ADAL" clId="{ACCA5A34-0779-40AA-961C-79B10F81B364}" dt="2023-03-20T06:12:00.780" v="581" actId="478"/>
          <ac:grpSpMkLst>
            <pc:docMk/>
            <pc:sldMk cId="1840217378" sldId="485"/>
            <ac:grpSpMk id="86" creationId="{039ABC8F-7EBB-8734-3757-ED4784BC4F56}"/>
          </ac:grpSpMkLst>
        </pc:grpChg>
        <pc:grpChg chg="add del mod">
          <ac:chgData name="Gang Liu" userId="c4dd85b7-3634-4bda-801b-46e8dbbd0b49" providerId="ADAL" clId="{ACCA5A34-0779-40AA-961C-79B10F81B364}" dt="2023-03-20T06:12:02.065" v="582" actId="478"/>
          <ac:grpSpMkLst>
            <pc:docMk/>
            <pc:sldMk cId="1840217378" sldId="485"/>
            <ac:grpSpMk id="87" creationId="{5C113EAE-80B1-4926-6C38-DACA0153E272}"/>
          </ac:grpSpMkLst>
        </pc:grpChg>
        <pc:grpChg chg="add del mod">
          <ac:chgData name="Gang Liu" userId="c4dd85b7-3634-4bda-801b-46e8dbbd0b49" providerId="ADAL" clId="{ACCA5A34-0779-40AA-961C-79B10F81B364}" dt="2023-03-20T06:11:58.475" v="579" actId="478"/>
          <ac:grpSpMkLst>
            <pc:docMk/>
            <pc:sldMk cId="1840217378" sldId="485"/>
            <ac:grpSpMk id="123" creationId="{2C5816CB-D4A0-CA5B-506C-288EB247B070}"/>
          </ac:grpSpMkLst>
        </pc:grpChg>
        <pc:grpChg chg="add del mod">
          <ac:chgData name="Gang Liu" userId="c4dd85b7-3634-4bda-801b-46e8dbbd0b49" providerId="ADAL" clId="{ACCA5A34-0779-40AA-961C-79B10F81B364}" dt="2023-03-20T06:25:52.423" v="903" actId="165"/>
          <ac:grpSpMkLst>
            <pc:docMk/>
            <pc:sldMk cId="1840217378" sldId="485"/>
            <ac:grpSpMk id="134" creationId="{EB2BBC74-B089-4821-D242-E7AE96D0646C}"/>
          </ac:grpSpMkLst>
        </pc:grpChg>
        <pc:grpChg chg="add del mod">
          <ac:chgData name="Gang Liu" userId="c4dd85b7-3634-4bda-801b-46e8dbbd0b49" providerId="ADAL" clId="{ACCA5A34-0779-40AA-961C-79B10F81B364}" dt="2023-03-20T06:25:52.423" v="903" actId="165"/>
          <ac:grpSpMkLst>
            <pc:docMk/>
            <pc:sldMk cId="1840217378" sldId="485"/>
            <ac:grpSpMk id="136" creationId="{5FE1FB84-5CB0-57E0-5A16-5122EFE4D96C}"/>
          </ac:grpSpMkLst>
        </pc:grpChg>
        <pc:grpChg chg="add del mod">
          <ac:chgData name="Gang Liu" userId="c4dd85b7-3634-4bda-801b-46e8dbbd0b49" providerId="ADAL" clId="{ACCA5A34-0779-40AA-961C-79B10F81B364}" dt="2023-03-20T06:17:46.822" v="688"/>
          <ac:grpSpMkLst>
            <pc:docMk/>
            <pc:sldMk cId="1840217378" sldId="485"/>
            <ac:grpSpMk id="139" creationId="{D2BD4E9C-C2B9-F825-6793-108E8851E1C2}"/>
          </ac:grpSpMkLst>
        </pc:grpChg>
        <pc:grpChg chg="add del mod">
          <ac:chgData name="Gang Liu" userId="c4dd85b7-3634-4bda-801b-46e8dbbd0b49" providerId="ADAL" clId="{ACCA5A34-0779-40AA-961C-79B10F81B364}" dt="2023-03-20T06:25:47.155" v="902" actId="165"/>
          <ac:grpSpMkLst>
            <pc:docMk/>
            <pc:sldMk cId="1840217378" sldId="485"/>
            <ac:grpSpMk id="159" creationId="{0822504C-036F-C680-6754-4DA22A487043}"/>
          </ac:grpSpMkLst>
        </pc:grpChg>
        <pc:grpChg chg="add del mod">
          <ac:chgData name="Gang Liu" userId="c4dd85b7-3634-4bda-801b-46e8dbbd0b49" providerId="ADAL" clId="{ACCA5A34-0779-40AA-961C-79B10F81B364}" dt="2023-03-20T06:25:52.423" v="903" actId="165"/>
          <ac:grpSpMkLst>
            <pc:docMk/>
            <pc:sldMk cId="1840217378" sldId="485"/>
            <ac:grpSpMk id="160" creationId="{3559DF92-5937-9C61-BBFB-6EB67B54708E}"/>
          </ac:grpSpMkLst>
        </pc:grpChg>
        <pc:grpChg chg="add mod">
          <ac:chgData name="Gang Liu" userId="c4dd85b7-3634-4bda-801b-46e8dbbd0b49" providerId="ADAL" clId="{ACCA5A34-0779-40AA-961C-79B10F81B364}" dt="2023-03-20T06:46:09.426" v="1528" actId="164"/>
          <ac:grpSpMkLst>
            <pc:docMk/>
            <pc:sldMk cId="1840217378" sldId="485"/>
            <ac:grpSpMk id="173" creationId="{70ABFE9F-8DD8-799B-F332-C6340465A676}"/>
          </ac:grpSpMkLst>
        </pc:grpChg>
        <pc:grpChg chg="add mod">
          <ac:chgData name="Gang Liu" userId="c4dd85b7-3634-4bda-801b-46e8dbbd0b49" providerId="ADAL" clId="{ACCA5A34-0779-40AA-961C-79B10F81B364}" dt="2023-03-20T06:46:09.426" v="1528" actId="164"/>
          <ac:grpSpMkLst>
            <pc:docMk/>
            <pc:sldMk cId="1840217378" sldId="485"/>
            <ac:grpSpMk id="176" creationId="{5B2A862D-6EDC-649E-5C6D-F12C2F50D23C}"/>
          </ac:grpSpMkLst>
        </pc:grpChg>
        <pc:grpChg chg="add mod">
          <ac:chgData name="Gang Liu" userId="c4dd85b7-3634-4bda-801b-46e8dbbd0b49" providerId="ADAL" clId="{ACCA5A34-0779-40AA-961C-79B10F81B364}" dt="2023-03-20T06:46:09.426" v="1528" actId="164"/>
          <ac:grpSpMkLst>
            <pc:docMk/>
            <pc:sldMk cId="1840217378" sldId="485"/>
            <ac:grpSpMk id="177" creationId="{4D635C94-739F-7819-E263-1E2914B38066}"/>
          </ac:grpSpMkLst>
        </pc:grpChg>
        <pc:grpChg chg="add mod">
          <ac:chgData name="Gang Liu" userId="c4dd85b7-3634-4bda-801b-46e8dbbd0b49" providerId="ADAL" clId="{ACCA5A34-0779-40AA-961C-79B10F81B364}" dt="2023-03-20T06:46:09.426" v="1528" actId="164"/>
          <ac:grpSpMkLst>
            <pc:docMk/>
            <pc:sldMk cId="1840217378" sldId="485"/>
            <ac:grpSpMk id="178" creationId="{7F5B20D5-F64E-3C83-DF15-8C11D04064F0}"/>
          </ac:grpSpMkLst>
        </pc:grpChg>
        <pc:grpChg chg="add mod">
          <ac:chgData name="Gang Liu" userId="c4dd85b7-3634-4bda-801b-46e8dbbd0b49" providerId="ADAL" clId="{ACCA5A34-0779-40AA-961C-79B10F81B364}" dt="2023-03-20T06:46:09.426" v="1528" actId="164"/>
          <ac:grpSpMkLst>
            <pc:docMk/>
            <pc:sldMk cId="1840217378" sldId="485"/>
            <ac:grpSpMk id="181" creationId="{51887F0B-8DB2-5DCD-B935-A35A5258CE46}"/>
          </ac:grpSpMkLst>
        </pc:grpChg>
        <pc:picChg chg="add mod topLvl">
          <ac:chgData name="Gang Liu" userId="c4dd85b7-3634-4bda-801b-46e8dbbd0b49" providerId="ADAL" clId="{ACCA5A34-0779-40AA-961C-79B10F81B364}" dt="2023-03-20T06:46:09.426" v="1528" actId="164"/>
          <ac:picMkLst>
            <pc:docMk/>
            <pc:sldMk cId="1840217378" sldId="485"/>
            <ac:picMk id="3" creationId="{38D00089-C081-F7E7-A5E0-A9E44F4CBEDC}"/>
          </ac:picMkLst>
        </pc:picChg>
        <pc:picChg chg="add del mod topLvl">
          <ac:chgData name="Gang Liu" userId="c4dd85b7-3634-4bda-801b-46e8dbbd0b49" providerId="ADAL" clId="{ACCA5A34-0779-40AA-961C-79B10F81B364}" dt="2023-03-20T06:30:17.469" v="996" actId="478"/>
          <ac:picMkLst>
            <pc:docMk/>
            <pc:sldMk cId="1840217378" sldId="485"/>
            <ac:picMk id="6" creationId="{14A90245-4130-3A75-2B50-9A468CFC8691}"/>
          </ac:picMkLst>
        </pc:picChg>
        <pc:picChg chg="add mod topLvl">
          <ac:chgData name="Gang Liu" userId="c4dd85b7-3634-4bda-801b-46e8dbbd0b49" providerId="ADAL" clId="{ACCA5A34-0779-40AA-961C-79B10F81B364}" dt="2023-03-20T06:46:09.426" v="1528" actId="164"/>
          <ac:picMkLst>
            <pc:docMk/>
            <pc:sldMk cId="1840217378" sldId="485"/>
            <ac:picMk id="8" creationId="{9759948F-C390-1398-FECB-856F2198D59D}"/>
          </ac:picMkLst>
        </pc:picChg>
        <pc:picChg chg="add mod topLvl">
          <ac:chgData name="Gang Liu" userId="c4dd85b7-3634-4bda-801b-46e8dbbd0b49" providerId="ADAL" clId="{ACCA5A34-0779-40AA-961C-79B10F81B364}" dt="2023-03-20T06:46:09.426" v="1528" actId="164"/>
          <ac:picMkLst>
            <pc:docMk/>
            <pc:sldMk cId="1840217378" sldId="485"/>
            <ac:picMk id="10" creationId="{5AC4C31A-4784-5C88-8D7F-EA1C5FB067A3}"/>
          </ac:picMkLst>
        </pc:picChg>
        <pc:picChg chg="add mod topLvl">
          <ac:chgData name="Gang Liu" userId="c4dd85b7-3634-4bda-801b-46e8dbbd0b49" providerId="ADAL" clId="{ACCA5A34-0779-40AA-961C-79B10F81B364}" dt="2023-03-20T06:46:09.426" v="1528" actId="164"/>
          <ac:picMkLst>
            <pc:docMk/>
            <pc:sldMk cId="1840217378" sldId="485"/>
            <ac:picMk id="13" creationId="{6F9A6B59-5121-5D39-0904-FADDE073AB96}"/>
          </ac:picMkLst>
        </pc:picChg>
        <pc:picChg chg="add del mod">
          <ac:chgData name="Gang Liu" userId="c4dd85b7-3634-4bda-801b-46e8dbbd0b49" providerId="ADAL" clId="{ACCA5A34-0779-40AA-961C-79B10F81B364}" dt="2023-03-20T06:04:49.563" v="437" actId="478"/>
          <ac:picMkLst>
            <pc:docMk/>
            <pc:sldMk cId="1840217378" sldId="485"/>
            <ac:picMk id="14" creationId="{6583391A-AF61-FBF3-E87D-43FA2261F759}"/>
          </ac:picMkLst>
        </pc:picChg>
        <pc:picChg chg="add mod topLvl">
          <ac:chgData name="Gang Liu" userId="c4dd85b7-3634-4bda-801b-46e8dbbd0b49" providerId="ADAL" clId="{ACCA5A34-0779-40AA-961C-79B10F81B364}" dt="2023-03-20T06:46:09.426" v="1528" actId="164"/>
          <ac:picMkLst>
            <pc:docMk/>
            <pc:sldMk cId="1840217378" sldId="485"/>
            <ac:picMk id="15" creationId="{E9DC82AD-1BA0-98B0-A66F-F4C389DADBAA}"/>
          </ac:picMkLst>
        </pc:picChg>
        <pc:picChg chg="add mod topLvl">
          <ac:chgData name="Gang Liu" userId="c4dd85b7-3634-4bda-801b-46e8dbbd0b49" providerId="ADAL" clId="{ACCA5A34-0779-40AA-961C-79B10F81B364}" dt="2023-03-20T06:46:09.426" v="1528" actId="164"/>
          <ac:picMkLst>
            <pc:docMk/>
            <pc:sldMk cId="1840217378" sldId="485"/>
            <ac:picMk id="16" creationId="{BB6FAEDB-27CD-41B4-3624-835181A4DAAC}"/>
          </ac:picMkLst>
        </pc:picChg>
        <pc:picChg chg="add mod topLvl">
          <ac:chgData name="Gang Liu" userId="c4dd85b7-3634-4bda-801b-46e8dbbd0b49" providerId="ADAL" clId="{ACCA5A34-0779-40AA-961C-79B10F81B364}" dt="2023-03-20T06:46:09.426" v="1528" actId="164"/>
          <ac:picMkLst>
            <pc:docMk/>
            <pc:sldMk cId="1840217378" sldId="485"/>
            <ac:picMk id="17" creationId="{CBF384B0-7193-EA42-C6C1-1EE3F883AD7B}"/>
          </ac:picMkLst>
        </pc:picChg>
        <pc:picChg chg="add mod topLvl">
          <ac:chgData name="Gang Liu" userId="c4dd85b7-3634-4bda-801b-46e8dbbd0b49" providerId="ADAL" clId="{ACCA5A34-0779-40AA-961C-79B10F81B364}" dt="2023-03-20T06:46:09.426" v="1528" actId="164"/>
          <ac:picMkLst>
            <pc:docMk/>
            <pc:sldMk cId="1840217378" sldId="485"/>
            <ac:picMk id="19" creationId="{A3269F48-7DC5-A7FB-8CF2-51799D61BD88}"/>
          </ac:picMkLst>
        </pc:picChg>
        <pc:picChg chg="del">
          <ac:chgData name="Gang Liu" userId="c4dd85b7-3634-4bda-801b-46e8dbbd0b49" providerId="ADAL" clId="{ACCA5A34-0779-40AA-961C-79B10F81B364}" dt="2023-03-20T05:49:21.054" v="37" actId="478"/>
          <ac:picMkLst>
            <pc:docMk/>
            <pc:sldMk cId="1840217378" sldId="485"/>
            <ac:picMk id="24" creationId="{C6745150-DDD7-859E-4CBB-4D73EF5F38CE}"/>
          </ac:picMkLst>
        </pc:picChg>
        <pc:picChg chg="del">
          <ac:chgData name="Gang Liu" userId="c4dd85b7-3634-4bda-801b-46e8dbbd0b49" providerId="ADAL" clId="{ACCA5A34-0779-40AA-961C-79B10F81B364}" dt="2023-03-20T05:49:21.054" v="37" actId="478"/>
          <ac:picMkLst>
            <pc:docMk/>
            <pc:sldMk cId="1840217378" sldId="485"/>
            <ac:picMk id="26" creationId="{22962EE6-E2FB-6DDF-461B-CF7F50E17A14}"/>
          </ac:picMkLst>
        </pc:picChg>
        <pc:picChg chg="del">
          <ac:chgData name="Gang Liu" userId="c4dd85b7-3634-4bda-801b-46e8dbbd0b49" providerId="ADAL" clId="{ACCA5A34-0779-40AA-961C-79B10F81B364}" dt="2023-03-20T05:49:21.054" v="37" actId="478"/>
          <ac:picMkLst>
            <pc:docMk/>
            <pc:sldMk cId="1840217378" sldId="485"/>
            <ac:picMk id="27" creationId="{6CC6A318-D07F-A10B-AA89-F5D5BBECEDDD}"/>
          </ac:picMkLst>
        </pc:picChg>
        <pc:picChg chg="del">
          <ac:chgData name="Gang Liu" userId="c4dd85b7-3634-4bda-801b-46e8dbbd0b49" providerId="ADAL" clId="{ACCA5A34-0779-40AA-961C-79B10F81B364}" dt="2023-03-20T05:49:21.054" v="37" actId="478"/>
          <ac:picMkLst>
            <pc:docMk/>
            <pc:sldMk cId="1840217378" sldId="485"/>
            <ac:picMk id="28" creationId="{4EAD34DC-B3D6-15BD-AA68-617A1190DA62}"/>
          </ac:picMkLst>
        </pc:picChg>
        <pc:picChg chg="del">
          <ac:chgData name="Gang Liu" userId="c4dd85b7-3634-4bda-801b-46e8dbbd0b49" providerId="ADAL" clId="{ACCA5A34-0779-40AA-961C-79B10F81B364}" dt="2023-03-20T05:49:21.054" v="37" actId="478"/>
          <ac:picMkLst>
            <pc:docMk/>
            <pc:sldMk cId="1840217378" sldId="485"/>
            <ac:picMk id="29" creationId="{943912BE-9AF1-D546-CC03-2DAD896B77B3}"/>
          </ac:picMkLst>
        </pc:picChg>
        <pc:picChg chg="del">
          <ac:chgData name="Gang Liu" userId="c4dd85b7-3634-4bda-801b-46e8dbbd0b49" providerId="ADAL" clId="{ACCA5A34-0779-40AA-961C-79B10F81B364}" dt="2023-03-20T05:49:21.054" v="37" actId="478"/>
          <ac:picMkLst>
            <pc:docMk/>
            <pc:sldMk cId="1840217378" sldId="485"/>
            <ac:picMk id="33" creationId="{5D3DC371-5D20-E606-A935-DE9173182719}"/>
          </ac:picMkLst>
        </pc:picChg>
        <pc:picChg chg="del">
          <ac:chgData name="Gang Liu" userId="c4dd85b7-3634-4bda-801b-46e8dbbd0b49" providerId="ADAL" clId="{ACCA5A34-0779-40AA-961C-79B10F81B364}" dt="2023-03-20T05:49:21.054" v="37" actId="478"/>
          <ac:picMkLst>
            <pc:docMk/>
            <pc:sldMk cId="1840217378" sldId="485"/>
            <ac:picMk id="34" creationId="{A9611169-783D-823F-1A2F-34E62E09C13D}"/>
          </ac:picMkLst>
        </pc:picChg>
        <pc:picChg chg="del">
          <ac:chgData name="Gang Liu" userId="c4dd85b7-3634-4bda-801b-46e8dbbd0b49" providerId="ADAL" clId="{ACCA5A34-0779-40AA-961C-79B10F81B364}" dt="2023-03-20T05:49:21.054" v="37" actId="478"/>
          <ac:picMkLst>
            <pc:docMk/>
            <pc:sldMk cId="1840217378" sldId="485"/>
            <ac:picMk id="36" creationId="{0E363813-1DF1-A470-BF1B-6AF1EE495131}"/>
          </ac:picMkLst>
        </pc:picChg>
        <pc:picChg chg="del">
          <ac:chgData name="Gang Liu" userId="c4dd85b7-3634-4bda-801b-46e8dbbd0b49" providerId="ADAL" clId="{ACCA5A34-0779-40AA-961C-79B10F81B364}" dt="2023-03-20T05:49:21.054" v="37" actId="478"/>
          <ac:picMkLst>
            <pc:docMk/>
            <pc:sldMk cId="1840217378" sldId="485"/>
            <ac:picMk id="39" creationId="{A74B145B-58F9-A284-7D96-CD3C9A8DD9FC}"/>
          </ac:picMkLst>
        </pc:picChg>
        <pc:picChg chg="del">
          <ac:chgData name="Gang Liu" userId="c4dd85b7-3634-4bda-801b-46e8dbbd0b49" providerId="ADAL" clId="{ACCA5A34-0779-40AA-961C-79B10F81B364}" dt="2023-03-20T05:49:21.054" v="37" actId="478"/>
          <ac:picMkLst>
            <pc:docMk/>
            <pc:sldMk cId="1840217378" sldId="485"/>
            <ac:picMk id="40" creationId="{954C65EA-2B53-DF07-0F9C-956B80ED10F4}"/>
          </ac:picMkLst>
        </pc:picChg>
        <pc:picChg chg="del">
          <ac:chgData name="Gang Liu" userId="c4dd85b7-3634-4bda-801b-46e8dbbd0b49" providerId="ADAL" clId="{ACCA5A34-0779-40AA-961C-79B10F81B364}" dt="2023-03-20T05:49:21.054" v="37" actId="478"/>
          <ac:picMkLst>
            <pc:docMk/>
            <pc:sldMk cId="1840217378" sldId="485"/>
            <ac:picMk id="42" creationId="{A3552773-BB39-8FCE-850F-A1381F6A02C9}"/>
          </ac:picMkLst>
        </pc:picChg>
        <pc:picChg chg="del">
          <ac:chgData name="Gang Liu" userId="c4dd85b7-3634-4bda-801b-46e8dbbd0b49" providerId="ADAL" clId="{ACCA5A34-0779-40AA-961C-79B10F81B364}" dt="2023-03-20T05:49:21.054" v="37" actId="478"/>
          <ac:picMkLst>
            <pc:docMk/>
            <pc:sldMk cId="1840217378" sldId="485"/>
            <ac:picMk id="43" creationId="{997A2D26-B21F-CD02-D0E0-8E295F91129E}"/>
          </ac:picMkLst>
        </pc:picChg>
        <pc:picChg chg="add del mod">
          <ac:chgData name="Gang Liu" userId="c4dd85b7-3634-4bda-801b-46e8dbbd0b49" providerId="ADAL" clId="{ACCA5A34-0779-40AA-961C-79B10F81B364}" dt="2023-03-20T06:04:49.563" v="437" actId="478"/>
          <ac:picMkLst>
            <pc:docMk/>
            <pc:sldMk cId="1840217378" sldId="485"/>
            <ac:picMk id="44" creationId="{8A817C53-D91B-5DEC-89FF-8A1BEC7B6B3D}"/>
          </ac:picMkLst>
        </pc:picChg>
        <pc:picChg chg="add del mod">
          <ac:chgData name="Gang Liu" userId="c4dd85b7-3634-4bda-801b-46e8dbbd0b49" providerId="ADAL" clId="{ACCA5A34-0779-40AA-961C-79B10F81B364}" dt="2023-03-20T06:04:53.806" v="440" actId="478"/>
          <ac:picMkLst>
            <pc:docMk/>
            <pc:sldMk cId="1840217378" sldId="485"/>
            <ac:picMk id="46" creationId="{2E61C2C8-AB38-3336-62A2-3A53BB0C4A86}"/>
          </ac:picMkLst>
        </pc:picChg>
        <pc:picChg chg="del">
          <ac:chgData name="Gang Liu" userId="c4dd85b7-3634-4bda-801b-46e8dbbd0b49" providerId="ADAL" clId="{ACCA5A34-0779-40AA-961C-79B10F81B364}" dt="2023-03-20T05:49:21.054" v="37" actId="478"/>
          <ac:picMkLst>
            <pc:docMk/>
            <pc:sldMk cId="1840217378" sldId="485"/>
            <ac:picMk id="50" creationId="{7412F309-85A3-EAA3-492C-802D746797D2}"/>
          </ac:picMkLst>
        </pc:picChg>
        <pc:picChg chg="del">
          <ac:chgData name="Gang Liu" userId="c4dd85b7-3634-4bda-801b-46e8dbbd0b49" providerId="ADAL" clId="{ACCA5A34-0779-40AA-961C-79B10F81B364}" dt="2023-03-20T05:49:21.054" v="37" actId="478"/>
          <ac:picMkLst>
            <pc:docMk/>
            <pc:sldMk cId="1840217378" sldId="485"/>
            <ac:picMk id="51" creationId="{B389D01D-1B0E-3FF1-D9E7-4A3E833A927B}"/>
          </ac:picMkLst>
        </pc:picChg>
        <pc:picChg chg="del">
          <ac:chgData name="Gang Liu" userId="c4dd85b7-3634-4bda-801b-46e8dbbd0b49" providerId="ADAL" clId="{ACCA5A34-0779-40AA-961C-79B10F81B364}" dt="2023-03-20T05:49:21.054" v="37" actId="478"/>
          <ac:picMkLst>
            <pc:docMk/>
            <pc:sldMk cId="1840217378" sldId="485"/>
            <ac:picMk id="58" creationId="{9F3715E3-B7B9-EC57-1ADA-DE23026AA96C}"/>
          </ac:picMkLst>
        </pc:picChg>
        <pc:picChg chg="del">
          <ac:chgData name="Gang Liu" userId="c4dd85b7-3634-4bda-801b-46e8dbbd0b49" providerId="ADAL" clId="{ACCA5A34-0779-40AA-961C-79B10F81B364}" dt="2023-03-20T05:49:21.054" v="37" actId="478"/>
          <ac:picMkLst>
            <pc:docMk/>
            <pc:sldMk cId="1840217378" sldId="485"/>
            <ac:picMk id="64" creationId="{08CDC988-138E-75CC-595A-69BE1933CECE}"/>
          </ac:picMkLst>
        </pc:picChg>
        <pc:picChg chg="del">
          <ac:chgData name="Gang Liu" userId="c4dd85b7-3634-4bda-801b-46e8dbbd0b49" providerId="ADAL" clId="{ACCA5A34-0779-40AA-961C-79B10F81B364}" dt="2023-03-20T05:49:21.054" v="37" actId="478"/>
          <ac:picMkLst>
            <pc:docMk/>
            <pc:sldMk cId="1840217378" sldId="485"/>
            <ac:picMk id="65" creationId="{6D1E67C9-5AD8-39E9-C769-4571324185A5}"/>
          </ac:picMkLst>
        </pc:picChg>
        <pc:picChg chg="add mod topLvl">
          <ac:chgData name="Gang Liu" userId="c4dd85b7-3634-4bda-801b-46e8dbbd0b49" providerId="ADAL" clId="{ACCA5A34-0779-40AA-961C-79B10F81B364}" dt="2023-03-20T06:46:09.426" v="1528" actId="164"/>
          <ac:picMkLst>
            <pc:docMk/>
            <pc:sldMk cId="1840217378" sldId="485"/>
            <ac:picMk id="66" creationId="{C57E8D9A-9974-E1CC-DFE3-7FC8AF983F0A}"/>
          </ac:picMkLst>
        </pc:picChg>
        <pc:picChg chg="add mod">
          <ac:chgData name="Gang Liu" userId="c4dd85b7-3634-4bda-801b-46e8dbbd0b49" providerId="ADAL" clId="{ACCA5A34-0779-40AA-961C-79B10F81B364}" dt="2023-03-20T06:46:09.426" v="1528" actId="164"/>
          <ac:picMkLst>
            <pc:docMk/>
            <pc:sldMk cId="1840217378" sldId="485"/>
            <ac:picMk id="84" creationId="{EE8E9805-B128-BAFA-C79F-CC88EDF6CFE4}"/>
          </ac:picMkLst>
        </pc:picChg>
        <pc:picChg chg="del">
          <ac:chgData name="Gang Liu" userId="c4dd85b7-3634-4bda-801b-46e8dbbd0b49" providerId="ADAL" clId="{ACCA5A34-0779-40AA-961C-79B10F81B364}" dt="2023-03-20T05:49:21.054" v="37" actId="478"/>
          <ac:picMkLst>
            <pc:docMk/>
            <pc:sldMk cId="1840217378" sldId="485"/>
            <ac:picMk id="88" creationId="{C6FCC926-1BB0-CE58-8F39-96E3EBE077F1}"/>
          </ac:picMkLst>
        </pc:picChg>
        <pc:picChg chg="del">
          <ac:chgData name="Gang Liu" userId="c4dd85b7-3634-4bda-801b-46e8dbbd0b49" providerId="ADAL" clId="{ACCA5A34-0779-40AA-961C-79B10F81B364}" dt="2023-03-20T05:49:21.054" v="37" actId="478"/>
          <ac:picMkLst>
            <pc:docMk/>
            <pc:sldMk cId="1840217378" sldId="485"/>
            <ac:picMk id="92" creationId="{37D1E3EE-640F-24AA-D5E9-D6F96D18FBA5}"/>
          </ac:picMkLst>
        </pc:picChg>
        <pc:picChg chg="del">
          <ac:chgData name="Gang Liu" userId="c4dd85b7-3634-4bda-801b-46e8dbbd0b49" providerId="ADAL" clId="{ACCA5A34-0779-40AA-961C-79B10F81B364}" dt="2023-03-20T05:49:21.054" v="37" actId="478"/>
          <ac:picMkLst>
            <pc:docMk/>
            <pc:sldMk cId="1840217378" sldId="485"/>
            <ac:picMk id="93" creationId="{14E492D6-6B40-DEA2-C60E-E0B5232E2088}"/>
          </ac:picMkLst>
        </pc:picChg>
        <pc:picChg chg="del">
          <ac:chgData name="Gang Liu" userId="c4dd85b7-3634-4bda-801b-46e8dbbd0b49" providerId="ADAL" clId="{ACCA5A34-0779-40AA-961C-79B10F81B364}" dt="2023-03-20T05:49:21.054" v="37" actId="478"/>
          <ac:picMkLst>
            <pc:docMk/>
            <pc:sldMk cId="1840217378" sldId="485"/>
            <ac:picMk id="97" creationId="{364F5044-FC17-00C8-0E27-24DBC2735041}"/>
          </ac:picMkLst>
        </pc:picChg>
        <pc:picChg chg="del">
          <ac:chgData name="Gang Liu" userId="c4dd85b7-3634-4bda-801b-46e8dbbd0b49" providerId="ADAL" clId="{ACCA5A34-0779-40AA-961C-79B10F81B364}" dt="2023-03-20T05:49:21.054" v="37" actId="478"/>
          <ac:picMkLst>
            <pc:docMk/>
            <pc:sldMk cId="1840217378" sldId="485"/>
            <ac:picMk id="98" creationId="{731CA2BB-D351-A39E-A010-500466A8F184}"/>
          </ac:picMkLst>
        </pc:picChg>
        <pc:picChg chg="del">
          <ac:chgData name="Gang Liu" userId="c4dd85b7-3634-4bda-801b-46e8dbbd0b49" providerId="ADAL" clId="{ACCA5A34-0779-40AA-961C-79B10F81B364}" dt="2023-03-20T05:49:21.054" v="37" actId="478"/>
          <ac:picMkLst>
            <pc:docMk/>
            <pc:sldMk cId="1840217378" sldId="485"/>
            <ac:picMk id="99" creationId="{824072BF-DC37-FA9E-02FF-524C9A667DE3}"/>
          </ac:picMkLst>
        </pc:picChg>
        <pc:picChg chg="add mod topLvl">
          <ac:chgData name="Gang Liu" userId="c4dd85b7-3634-4bda-801b-46e8dbbd0b49" providerId="ADAL" clId="{ACCA5A34-0779-40AA-961C-79B10F81B364}" dt="2023-03-20T06:46:09.426" v="1528" actId="164"/>
          <ac:picMkLst>
            <pc:docMk/>
            <pc:sldMk cId="1840217378" sldId="485"/>
            <ac:picMk id="100" creationId="{BCB20DA9-3726-AD21-26C7-3A771DE0347D}"/>
          </ac:picMkLst>
        </pc:picChg>
        <pc:picChg chg="add del mod">
          <ac:chgData name="Gang Liu" userId="c4dd85b7-3634-4bda-801b-46e8dbbd0b49" providerId="ADAL" clId="{ACCA5A34-0779-40AA-961C-79B10F81B364}" dt="2023-03-20T06:10:18.283" v="543" actId="478"/>
          <ac:picMkLst>
            <pc:docMk/>
            <pc:sldMk cId="1840217378" sldId="485"/>
            <ac:picMk id="101" creationId="{19B86B53-406E-6835-1AC9-51BE396DA2ED}"/>
          </ac:picMkLst>
        </pc:picChg>
        <pc:picChg chg="del">
          <ac:chgData name="Gang Liu" userId="c4dd85b7-3634-4bda-801b-46e8dbbd0b49" providerId="ADAL" clId="{ACCA5A34-0779-40AA-961C-79B10F81B364}" dt="2023-03-20T05:49:21.054" v="37" actId="478"/>
          <ac:picMkLst>
            <pc:docMk/>
            <pc:sldMk cId="1840217378" sldId="485"/>
            <ac:picMk id="104" creationId="{1353095B-E23D-D370-F81D-A4814E812454}"/>
          </ac:picMkLst>
        </pc:picChg>
        <pc:picChg chg="add del mod">
          <ac:chgData name="Gang Liu" userId="c4dd85b7-3634-4bda-801b-46e8dbbd0b49" providerId="ADAL" clId="{ACCA5A34-0779-40AA-961C-79B10F81B364}" dt="2023-03-20T06:10:17.735" v="542" actId="478"/>
          <ac:picMkLst>
            <pc:docMk/>
            <pc:sldMk cId="1840217378" sldId="485"/>
            <ac:picMk id="110" creationId="{E9845395-4027-CB4E-1236-4048DC5E48BE}"/>
          </ac:picMkLst>
        </pc:picChg>
        <pc:picChg chg="add mod topLvl">
          <ac:chgData name="Gang Liu" userId="c4dd85b7-3634-4bda-801b-46e8dbbd0b49" providerId="ADAL" clId="{ACCA5A34-0779-40AA-961C-79B10F81B364}" dt="2023-03-20T06:46:09.426" v="1528" actId="164"/>
          <ac:picMkLst>
            <pc:docMk/>
            <pc:sldMk cId="1840217378" sldId="485"/>
            <ac:picMk id="111" creationId="{06F6A1ED-5A59-15CB-5394-5DB44327A492}"/>
          </ac:picMkLst>
        </pc:picChg>
        <pc:picChg chg="add mod topLvl">
          <ac:chgData name="Gang Liu" userId="c4dd85b7-3634-4bda-801b-46e8dbbd0b49" providerId="ADAL" clId="{ACCA5A34-0779-40AA-961C-79B10F81B364}" dt="2023-03-20T06:46:09.426" v="1528" actId="164"/>
          <ac:picMkLst>
            <pc:docMk/>
            <pc:sldMk cId="1840217378" sldId="485"/>
            <ac:picMk id="112" creationId="{88B54056-13C7-94C8-D1CB-5D4CB784A6BC}"/>
          </ac:picMkLst>
        </pc:picChg>
        <pc:picChg chg="del">
          <ac:chgData name="Gang Liu" userId="c4dd85b7-3634-4bda-801b-46e8dbbd0b49" providerId="ADAL" clId="{ACCA5A34-0779-40AA-961C-79B10F81B364}" dt="2023-03-20T05:48:56.828" v="30" actId="478"/>
          <ac:picMkLst>
            <pc:docMk/>
            <pc:sldMk cId="1840217378" sldId="485"/>
            <ac:picMk id="118" creationId="{CB843789-3389-72E4-7B23-73437FAE0920}"/>
          </ac:picMkLst>
        </pc:picChg>
        <pc:picChg chg="add mod topLvl">
          <ac:chgData name="Gang Liu" userId="c4dd85b7-3634-4bda-801b-46e8dbbd0b49" providerId="ADAL" clId="{ACCA5A34-0779-40AA-961C-79B10F81B364}" dt="2023-03-20T06:46:09.426" v="1528" actId="164"/>
          <ac:picMkLst>
            <pc:docMk/>
            <pc:sldMk cId="1840217378" sldId="485"/>
            <ac:picMk id="119" creationId="{DC8C41F3-A1A4-805C-E718-3839B6CA7B81}"/>
          </ac:picMkLst>
        </pc:picChg>
        <pc:picChg chg="add mod topLvl">
          <ac:chgData name="Gang Liu" userId="c4dd85b7-3634-4bda-801b-46e8dbbd0b49" providerId="ADAL" clId="{ACCA5A34-0779-40AA-961C-79B10F81B364}" dt="2023-03-20T06:46:09.426" v="1528" actId="164"/>
          <ac:picMkLst>
            <pc:docMk/>
            <pc:sldMk cId="1840217378" sldId="485"/>
            <ac:picMk id="120" creationId="{78570029-FD35-7DEA-E91E-C70B0C53FEFE}"/>
          </ac:picMkLst>
        </pc:picChg>
        <pc:picChg chg="add mod topLvl">
          <ac:chgData name="Gang Liu" userId="c4dd85b7-3634-4bda-801b-46e8dbbd0b49" providerId="ADAL" clId="{ACCA5A34-0779-40AA-961C-79B10F81B364}" dt="2023-03-20T06:46:09.426" v="1528" actId="164"/>
          <ac:picMkLst>
            <pc:docMk/>
            <pc:sldMk cId="1840217378" sldId="485"/>
            <ac:picMk id="121" creationId="{8140B23A-5B19-68E7-3194-B48B05C98603}"/>
          </ac:picMkLst>
        </pc:picChg>
        <pc:picChg chg="add mod topLvl">
          <ac:chgData name="Gang Liu" userId="c4dd85b7-3634-4bda-801b-46e8dbbd0b49" providerId="ADAL" clId="{ACCA5A34-0779-40AA-961C-79B10F81B364}" dt="2023-03-20T06:46:09.426" v="1528" actId="164"/>
          <ac:picMkLst>
            <pc:docMk/>
            <pc:sldMk cId="1840217378" sldId="485"/>
            <ac:picMk id="122" creationId="{3E099278-E2DD-1B26-2F71-35426E1CCE2A}"/>
          </ac:picMkLst>
        </pc:picChg>
        <pc:picChg chg="add del mod ord">
          <ac:chgData name="Gang Liu" userId="c4dd85b7-3634-4bda-801b-46e8dbbd0b49" providerId="ADAL" clId="{ACCA5A34-0779-40AA-961C-79B10F81B364}" dt="2023-03-20T06:18:49.946" v="703" actId="478"/>
          <ac:picMkLst>
            <pc:docMk/>
            <pc:sldMk cId="1840217378" sldId="485"/>
            <ac:picMk id="142" creationId="{2FCD202E-6E68-C2C8-D530-C12244277431}"/>
          </ac:picMkLst>
        </pc:picChg>
        <pc:picChg chg="add mod ord topLvl">
          <ac:chgData name="Gang Liu" userId="c4dd85b7-3634-4bda-801b-46e8dbbd0b49" providerId="ADAL" clId="{ACCA5A34-0779-40AA-961C-79B10F81B364}" dt="2023-03-20T06:46:09.426" v="1528" actId="164"/>
          <ac:picMkLst>
            <pc:docMk/>
            <pc:sldMk cId="1840217378" sldId="485"/>
            <ac:picMk id="143" creationId="{243B2251-B227-83EA-D4B6-D816CD30AD78}"/>
          </ac:picMkLst>
        </pc:picChg>
        <pc:picChg chg="add mod topLvl">
          <ac:chgData name="Gang Liu" userId="c4dd85b7-3634-4bda-801b-46e8dbbd0b49" providerId="ADAL" clId="{ACCA5A34-0779-40AA-961C-79B10F81B364}" dt="2023-03-20T06:46:09.426" v="1528" actId="164"/>
          <ac:picMkLst>
            <pc:docMk/>
            <pc:sldMk cId="1840217378" sldId="485"/>
            <ac:picMk id="145" creationId="{64437B36-333D-93EB-85AE-9C58E2697491}"/>
          </ac:picMkLst>
        </pc:picChg>
        <pc:picChg chg="add del mod topLvl">
          <ac:chgData name="Gang Liu" userId="c4dd85b7-3634-4bda-801b-46e8dbbd0b49" providerId="ADAL" clId="{ACCA5A34-0779-40AA-961C-79B10F81B364}" dt="2023-03-20T06:27:44.329" v="940" actId="478"/>
          <ac:picMkLst>
            <pc:docMk/>
            <pc:sldMk cId="1840217378" sldId="485"/>
            <ac:picMk id="146" creationId="{90823B63-861E-789B-5325-278230CAE637}"/>
          </ac:picMkLst>
        </pc:picChg>
        <pc:picChg chg="add mod topLvl">
          <ac:chgData name="Gang Liu" userId="c4dd85b7-3634-4bda-801b-46e8dbbd0b49" providerId="ADAL" clId="{ACCA5A34-0779-40AA-961C-79B10F81B364}" dt="2023-03-20T06:46:09.426" v="1528" actId="164"/>
          <ac:picMkLst>
            <pc:docMk/>
            <pc:sldMk cId="1840217378" sldId="485"/>
            <ac:picMk id="151" creationId="{3F05F501-B045-C0F9-E933-BDDB8698AC29}"/>
          </ac:picMkLst>
        </pc:picChg>
        <pc:picChg chg="add mod topLvl">
          <ac:chgData name="Gang Liu" userId="c4dd85b7-3634-4bda-801b-46e8dbbd0b49" providerId="ADAL" clId="{ACCA5A34-0779-40AA-961C-79B10F81B364}" dt="2023-03-20T06:46:09.426" v="1528" actId="164"/>
          <ac:picMkLst>
            <pc:docMk/>
            <pc:sldMk cId="1840217378" sldId="485"/>
            <ac:picMk id="152" creationId="{B7EB1C97-DB33-2219-DB9E-336C0B00051B}"/>
          </ac:picMkLst>
        </pc:picChg>
        <pc:picChg chg="add mod">
          <ac:chgData name="Gang Liu" userId="c4dd85b7-3634-4bda-801b-46e8dbbd0b49" providerId="ADAL" clId="{ACCA5A34-0779-40AA-961C-79B10F81B364}" dt="2023-03-20T06:46:09.426" v="1528" actId="164"/>
          <ac:picMkLst>
            <pc:docMk/>
            <pc:sldMk cId="1840217378" sldId="485"/>
            <ac:picMk id="156" creationId="{0A5CD914-A8B0-9AC4-1A42-15DA327DF79B}"/>
          </ac:picMkLst>
        </pc:picChg>
        <pc:picChg chg="add mod">
          <ac:chgData name="Gang Liu" userId="c4dd85b7-3634-4bda-801b-46e8dbbd0b49" providerId="ADAL" clId="{ACCA5A34-0779-40AA-961C-79B10F81B364}" dt="2023-03-20T06:46:09.426" v="1528" actId="164"/>
          <ac:picMkLst>
            <pc:docMk/>
            <pc:sldMk cId="1840217378" sldId="485"/>
            <ac:picMk id="161" creationId="{B97BD453-CAFA-CED8-2243-66B153CE958C}"/>
          </ac:picMkLst>
        </pc:picChg>
        <pc:picChg chg="add mod">
          <ac:chgData name="Gang Liu" userId="c4dd85b7-3634-4bda-801b-46e8dbbd0b49" providerId="ADAL" clId="{ACCA5A34-0779-40AA-961C-79B10F81B364}" dt="2023-03-20T06:46:09.426" v="1528" actId="164"/>
          <ac:picMkLst>
            <pc:docMk/>
            <pc:sldMk cId="1840217378" sldId="485"/>
            <ac:picMk id="162" creationId="{63A17253-2062-D1FF-4E3A-19F93262EA92}"/>
          </ac:picMkLst>
        </pc:picChg>
        <pc:picChg chg="add mod">
          <ac:chgData name="Gang Liu" userId="c4dd85b7-3634-4bda-801b-46e8dbbd0b49" providerId="ADAL" clId="{ACCA5A34-0779-40AA-961C-79B10F81B364}" dt="2023-03-20T06:46:09.426" v="1528" actId="164"/>
          <ac:picMkLst>
            <pc:docMk/>
            <pc:sldMk cId="1840217378" sldId="485"/>
            <ac:picMk id="166" creationId="{B9FBCFEF-52B9-6F33-5B01-783061ED7D0C}"/>
          </ac:picMkLst>
        </pc:picChg>
        <pc:cxnChg chg="add del mod">
          <ac:chgData name="Gang Liu" userId="c4dd85b7-3634-4bda-801b-46e8dbbd0b49" providerId="ADAL" clId="{ACCA5A34-0779-40AA-961C-79B10F81B364}" dt="2023-03-20T06:04:55.680" v="442" actId="478"/>
          <ac:cxnSpMkLst>
            <pc:docMk/>
            <pc:sldMk cId="1840217378" sldId="485"/>
            <ac:cxnSpMk id="20" creationId="{B580B315-0791-5D53-59E6-BD7F7AE2780E}"/>
          </ac:cxnSpMkLst>
        </pc:cxnChg>
        <pc:cxnChg chg="add del mod">
          <ac:chgData name="Gang Liu" userId="c4dd85b7-3634-4bda-801b-46e8dbbd0b49" providerId="ADAL" clId="{ACCA5A34-0779-40AA-961C-79B10F81B364}" dt="2023-03-20T06:04:56.404" v="443" actId="478"/>
          <ac:cxnSpMkLst>
            <pc:docMk/>
            <pc:sldMk cId="1840217378" sldId="485"/>
            <ac:cxnSpMk id="45" creationId="{A0C86E66-5159-02A2-CA3E-B94089479B29}"/>
          </ac:cxnSpMkLst>
        </pc:cxnChg>
        <pc:cxnChg chg="add del mod">
          <ac:chgData name="Gang Liu" userId="c4dd85b7-3634-4bda-801b-46e8dbbd0b49" providerId="ADAL" clId="{ACCA5A34-0779-40AA-961C-79B10F81B364}" dt="2023-03-20T06:04:55.004" v="441" actId="478"/>
          <ac:cxnSpMkLst>
            <pc:docMk/>
            <pc:sldMk cId="1840217378" sldId="485"/>
            <ac:cxnSpMk id="47" creationId="{ABDFF463-1D24-0824-6879-7BEBB74F5985}"/>
          </ac:cxnSpMkLst>
        </pc:cxnChg>
        <pc:cxnChg chg="del">
          <ac:chgData name="Gang Liu" userId="c4dd85b7-3634-4bda-801b-46e8dbbd0b49" providerId="ADAL" clId="{ACCA5A34-0779-40AA-961C-79B10F81B364}" dt="2023-03-20T05:49:21.054" v="37" actId="478"/>
          <ac:cxnSpMkLst>
            <pc:docMk/>
            <pc:sldMk cId="1840217378" sldId="485"/>
            <ac:cxnSpMk id="52" creationId="{AAA57F6A-1849-5A8E-FDC5-0D310B0024C5}"/>
          </ac:cxnSpMkLst>
        </pc:cxnChg>
        <pc:cxnChg chg="del">
          <ac:chgData name="Gang Liu" userId="c4dd85b7-3634-4bda-801b-46e8dbbd0b49" providerId="ADAL" clId="{ACCA5A34-0779-40AA-961C-79B10F81B364}" dt="2023-03-20T05:49:21.054" v="37" actId="478"/>
          <ac:cxnSpMkLst>
            <pc:docMk/>
            <pc:sldMk cId="1840217378" sldId="485"/>
            <ac:cxnSpMk id="53" creationId="{C02528C6-094A-0883-22D1-A23156775F49}"/>
          </ac:cxnSpMkLst>
        </pc:cxnChg>
        <pc:cxnChg chg="del mod">
          <ac:chgData name="Gang Liu" userId="c4dd85b7-3634-4bda-801b-46e8dbbd0b49" providerId="ADAL" clId="{ACCA5A34-0779-40AA-961C-79B10F81B364}" dt="2023-03-20T05:49:01.364" v="33" actId="478"/>
          <ac:cxnSpMkLst>
            <pc:docMk/>
            <pc:sldMk cId="1840217378" sldId="485"/>
            <ac:cxnSpMk id="54" creationId="{26699E70-0925-E852-4A35-A35A10419B4C}"/>
          </ac:cxnSpMkLst>
        </pc:cxnChg>
        <pc:cxnChg chg="add del mod">
          <ac:chgData name="Gang Liu" userId="c4dd85b7-3634-4bda-801b-46e8dbbd0b49" providerId="ADAL" clId="{ACCA5A34-0779-40AA-961C-79B10F81B364}" dt="2023-03-20T06:04:49.563" v="437" actId="478"/>
          <ac:cxnSpMkLst>
            <pc:docMk/>
            <pc:sldMk cId="1840217378" sldId="485"/>
            <ac:cxnSpMk id="67" creationId="{C5B4880A-3296-7B29-DAF5-2CF7CBCB9657}"/>
          </ac:cxnSpMkLst>
        </pc:cxnChg>
        <pc:cxnChg chg="add del mod">
          <ac:chgData name="Gang Liu" userId="c4dd85b7-3634-4bda-801b-46e8dbbd0b49" providerId="ADAL" clId="{ACCA5A34-0779-40AA-961C-79B10F81B364}" dt="2023-03-20T06:04:49.563" v="437" actId="478"/>
          <ac:cxnSpMkLst>
            <pc:docMk/>
            <pc:sldMk cId="1840217378" sldId="485"/>
            <ac:cxnSpMk id="70" creationId="{74994661-D99B-A7AE-2BBB-F3CF888BD8E4}"/>
          </ac:cxnSpMkLst>
        </pc:cxnChg>
        <pc:cxnChg chg="add del mod">
          <ac:chgData name="Gang Liu" userId="c4dd85b7-3634-4bda-801b-46e8dbbd0b49" providerId="ADAL" clId="{ACCA5A34-0779-40AA-961C-79B10F81B364}" dt="2023-03-20T06:04:49.563" v="437" actId="478"/>
          <ac:cxnSpMkLst>
            <pc:docMk/>
            <pc:sldMk cId="1840217378" sldId="485"/>
            <ac:cxnSpMk id="72" creationId="{E3B41619-F01A-8099-C570-3A9D173CE6F0}"/>
          </ac:cxnSpMkLst>
        </pc:cxnChg>
        <pc:cxnChg chg="del">
          <ac:chgData name="Gang Liu" userId="c4dd85b7-3634-4bda-801b-46e8dbbd0b49" providerId="ADAL" clId="{ACCA5A34-0779-40AA-961C-79B10F81B364}" dt="2023-03-20T05:49:21.054" v="37" actId="478"/>
          <ac:cxnSpMkLst>
            <pc:docMk/>
            <pc:sldMk cId="1840217378" sldId="485"/>
            <ac:cxnSpMk id="89" creationId="{A3A62BBF-D60A-C6F6-FBDB-C0146E68A597}"/>
          </ac:cxnSpMkLst>
        </pc:cxnChg>
        <pc:cxnChg chg="del">
          <ac:chgData name="Gang Liu" userId="c4dd85b7-3634-4bda-801b-46e8dbbd0b49" providerId="ADAL" clId="{ACCA5A34-0779-40AA-961C-79B10F81B364}" dt="2023-03-20T05:49:21.054" v="37" actId="478"/>
          <ac:cxnSpMkLst>
            <pc:docMk/>
            <pc:sldMk cId="1840217378" sldId="485"/>
            <ac:cxnSpMk id="90" creationId="{0E3BCA9B-2328-29CA-5E01-1E8DC45510ED}"/>
          </ac:cxnSpMkLst>
        </pc:cxnChg>
        <pc:cxnChg chg="del">
          <ac:chgData name="Gang Liu" userId="c4dd85b7-3634-4bda-801b-46e8dbbd0b49" providerId="ADAL" clId="{ACCA5A34-0779-40AA-961C-79B10F81B364}" dt="2023-03-20T05:49:21.054" v="37" actId="478"/>
          <ac:cxnSpMkLst>
            <pc:docMk/>
            <pc:sldMk cId="1840217378" sldId="485"/>
            <ac:cxnSpMk id="103" creationId="{9F3C3B46-FF02-344C-9DB3-88E0805ECF29}"/>
          </ac:cxnSpMkLst>
        </pc:cxnChg>
        <pc:cxnChg chg="del">
          <ac:chgData name="Gang Liu" userId="c4dd85b7-3634-4bda-801b-46e8dbbd0b49" providerId="ADAL" clId="{ACCA5A34-0779-40AA-961C-79B10F81B364}" dt="2023-03-20T05:49:21.054" v="37" actId="478"/>
          <ac:cxnSpMkLst>
            <pc:docMk/>
            <pc:sldMk cId="1840217378" sldId="485"/>
            <ac:cxnSpMk id="106" creationId="{D465D704-2402-AD29-AB72-B13A03EE678E}"/>
          </ac:cxnSpMkLst>
        </pc:cxnChg>
        <pc:cxnChg chg="del">
          <ac:chgData name="Gang Liu" userId="c4dd85b7-3634-4bda-801b-46e8dbbd0b49" providerId="ADAL" clId="{ACCA5A34-0779-40AA-961C-79B10F81B364}" dt="2023-03-20T05:49:21.054" v="37" actId="478"/>
          <ac:cxnSpMkLst>
            <pc:docMk/>
            <pc:sldMk cId="1840217378" sldId="485"/>
            <ac:cxnSpMk id="107" creationId="{289F1E4B-7F66-8856-8172-87D420A5BEE8}"/>
          </ac:cxnSpMkLst>
        </pc:cxnChg>
        <pc:cxnChg chg="del">
          <ac:chgData name="Gang Liu" userId="c4dd85b7-3634-4bda-801b-46e8dbbd0b49" providerId="ADAL" clId="{ACCA5A34-0779-40AA-961C-79B10F81B364}" dt="2023-03-20T05:49:21.054" v="37" actId="478"/>
          <ac:cxnSpMkLst>
            <pc:docMk/>
            <pc:sldMk cId="1840217378" sldId="485"/>
            <ac:cxnSpMk id="108" creationId="{7E5409B5-A89E-3872-B2AF-D5C76927DC9F}"/>
          </ac:cxnSpMkLst>
        </pc:cxnChg>
        <pc:cxnChg chg="del">
          <ac:chgData name="Gang Liu" userId="c4dd85b7-3634-4bda-801b-46e8dbbd0b49" providerId="ADAL" clId="{ACCA5A34-0779-40AA-961C-79B10F81B364}" dt="2023-03-20T05:49:21.054" v="37" actId="478"/>
          <ac:cxnSpMkLst>
            <pc:docMk/>
            <pc:sldMk cId="1840217378" sldId="485"/>
            <ac:cxnSpMk id="109" creationId="{0BD46279-97EB-FD65-57EC-4E55F81592C7}"/>
          </ac:cxnSpMkLst>
        </pc:cxnChg>
        <pc:cxnChg chg="del">
          <ac:chgData name="Gang Liu" userId="c4dd85b7-3634-4bda-801b-46e8dbbd0b49" providerId="ADAL" clId="{ACCA5A34-0779-40AA-961C-79B10F81B364}" dt="2023-03-20T05:49:21.054" v="37" actId="478"/>
          <ac:cxnSpMkLst>
            <pc:docMk/>
            <pc:sldMk cId="1840217378" sldId="485"/>
            <ac:cxnSpMk id="113" creationId="{5DE63615-023B-8B14-5EC7-F0374BBDEB34}"/>
          </ac:cxnSpMkLst>
        </pc:cxnChg>
        <pc:cxnChg chg="del mod">
          <ac:chgData name="Gang Liu" userId="c4dd85b7-3634-4bda-801b-46e8dbbd0b49" providerId="ADAL" clId="{ACCA5A34-0779-40AA-961C-79B10F81B364}" dt="2023-03-20T05:48:59.922" v="32" actId="478"/>
          <ac:cxnSpMkLst>
            <pc:docMk/>
            <pc:sldMk cId="1840217378" sldId="485"/>
            <ac:cxnSpMk id="149" creationId="{1FE191FE-74E6-53AD-2B32-159023E3FCFA}"/>
          </ac:cxnSpMkLst>
        </pc:cxnChg>
        <pc:cxnChg chg="del">
          <ac:chgData name="Gang Liu" userId="c4dd85b7-3634-4bda-801b-46e8dbbd0b49" providerId="ADAL" clId="{ACCA5A34-0779-40AA-961C-79B10F81B364}" dt="2023-03-20T05:49:21.054" v="37" actId="478"/>
          <ac:cxnSpMkLst>
            <pc:docMk/>
            <pc:sldMk cId="1840217378" sldId="485"/>
            <ac:cxnSpMk id="154" creationId="{E4A895A5-2A64-4BEE-1446-C1955EF9EA22}"/>
          </ac:cxnSpMkLst>
        </pc:cxnChg>
      </pc:sldChg>
      <pc:sldChg chg="del">
        <pc:chgData name="Gang Liu" userId="c4dd85b7-3634-4bda-801b-46e8dbbd0b49" providerId="ADAL" clId="{ACCA5A34-0779-40AA-961C-79B10F81B364}" dt="2023-03-20T05:49:33.234" v="38" actId="2696"/>
        <pc:sldMkLst>
          <pc:docMk/>
          <pc:sldMk cId="2302082457" sldId="486"/>
        </pc:sldMkLst>
      </pc:sldChg>
      <pc:sldChg chg="del">
        <pc:chgData name="Gang Liu" userId="c4dd85b7-3634-4bda-801b-46e8dbbd0b49" providerId="ADAL" clId="{ACCA5A34-0779-40AA-961C-79B10F81B364}" dt="2023-03-20T05:49:33.234" v="38" actId="2696"/>
        <pc:sldMkLst>
          <pc:docMk/>
          <pc:sldMk cId="3466289943" sldId="487"/>
        </pc:sldMkLst>
      </pc:sldChg>
      <pc:sldChg chg="del">
        <pc:chgData name="Gang Liu" userId="c4dd85b7-3634-4bda-801b-46e8dbbd0b49" providerId="ADAL" clId="{ACCA5A34-0779-40AA-961C-79B10F81B364}" dt="2023-03-20T05:49:33.234" v="38" actId="2696"/>
        <pc:sldMkLst>
          <pc:docMk/>
          <pc:sldMk cId="401462220" sldId="488"/>
        </pc:sldMkLst>
      </pc:sldChg>
      <pc:sldChg chg="del">
        <pc:chgData name="Gang Liu" userId="c4dd85b7-3634-4bda-801b-46e8dbbd0b49" providerId="ADAL" clId="{ACCA5A34-0779-40AA-961C-79B10F81B364}" dt="2023-03-20T05:49:33.234" v="38" actId="2696"/>
        <pc:sldMkLst>
          <pc:docMk/>
          <pc:sldMk cId="2546986888" sldId="2076137592"/>
        </pc:sldMkLst>
      </pc:sldChg>
      <pc:sldChg chg="modSp mod">
        <pc:chgData name="Gang Liu" userId="c4dd85b7-3634-4bda-801b-46e8dbbd0b49" providerId="ADAL" clId="{ACCA5A34-0779-40AA-961C-79B10F81B364}" dt="2023-03-20T07:41:28.679" v="2371"/>
        <pc:sldMkLst>
          <pc:docMk/>
          <pc:sldMk cId="713288064" sldId="2134805010"/>
        </pc:sldMkLst>
        <pc:spChg chg="mod">
          <ac:chgData name="Gang Liu" userId="c4dd85b7-3634-4bda-801b-46e8dbbd0b49" providerId="ADAL" clId="{ACCA5A34-0779-40AA-961C-79B10F81B364}" dt="2023-03-20T07:41:28.679" v="2371"/>
          <ac:spMkLst>
            <pc:docMk/>
            <pc:sldMk cId="713288064" sldId="2134805010"/>
            <ac:spMk id="5" creationId="{7826B4A3-52EB-5771-217F-C5C48325D56B}"/>
          </ac:spMkLst>
        </pc:spChg>
      </pc:sldChg>
      <pc:sldChg chg="addSp delSp modSp add mod modNotesTx">
        <pc:chgData name="Gang Liu" userId="c4dd85b7-3634-4bda-801b-46e8dbbd0b49" providerId="ADAL" clId="{ACCA5A34-0779-40AA-961C-79B10F81B364}" dt="2023-03-20T05:56:00.234" v="268" actId="20577"/>
        <pc:sldMkLst>
          <pc:docMk/>
          <pc:sldMk cId="4021741950" sldId="2134805012"/>
        </pc:sldMkLst>
        <pc:spChg chg="add mod">
          <ac:chgData name="Gang Liu" userId="c4dd85b7-3634-4bda-801b-46e8dbbd0b49" providerId="ADAL" clId="{ACCA5A34-0779-40AA-961C-79B10F81B364}" dt="2023-03-20T05:54:49.721" v="189" actId="20577"/>
          <ac:spMkLst>
            <pc:docMk/>
            <pc:sldMk cId="4021741950" sldId="2134805012"/>
            <ac:spMk id="4" creationId="{55B0686C-13F0-AD23-B6CE-534C173C91D2}"/>
          </ac:spMkLst>
        </pc:spChg>
        <pc:spChg chg="del">
          <ac:chgData name="Gang Liu" userId="c4dd85b7-3634-4bda-801b-46e8dbbd0b49" providerId="ADAL" clId="{ACCA5A34-0779-40AA-961C-79B10F81B364}" dt="2023-03-20T05:53:36.058" v="125" actId="478"/>
          <ac:spMkLst>
            <pc:docMk/>
            <pc:sldMk cId="4021741950" sldId="2134805012"/>
            <ac:spMk id="163" creationId="{06F9F550-3BED-BAC7-0F24-68021FF18459}"/>
          </ac:spMkLst>
        </pc:spChg>
        <pc:picChg chg="add mod">
          <ac:chgData name="Gang Liu" userId="c4dd85b7-3634-4bda-801b-46e8dbbd0b49" providerId="ADAL" clId="{ACCA5A34-0779-40AA-961C-79B10F81B364}" dt="2023-03-20T05:54:00.520" v="130" actId="1076"/>
          <ac:picMkLst>
            <pc:docMk/>
            <pc:sldMk cId="4021741950" sldId="2134805012"/>
            <ac:picMk id="3" creationId="{94BDC0EB-4608-4555-9EF8-CAA07A2D1C7D}"/>
          </ac:picMkLst>
        </pc:picChg>
      </pc:sldChg>
      <pc:sldChg chg="add del">
        <pc:chgData name="Gang Liu" userId="c4dd85b7-3634-4bda-801b-46e8dbbd0b49" providerId="ADAL" clId="{ACCA5A34-0779-40AA-961C-79B10F81B364}" dt="2023-03-20T05:53:38.164" v="127"/>
        <pc:sldMkLst>
          <pc:docMk/>
          <pc:sldMk cId="758027000" sldId="2134805013"/>
        </pc:sldMkLst>
      </pc:sldChg>
      <pc:sldChg chg="addSp delSp modSp add mod modAnim modNotesTx">
        <pc:chgData name="Gang Liu" userId="c4dd85b7-3634-4bda-801b-46e8dbbd0b49" providerId="ADAL" clId="{ACCA5A34-0779-40AA-961C-79B10F81B364}" dt="2023-03-20T06:00:09.271" v="395" actId="20577"/>
        <pc:sldMkLst>
          <pc:docMk/>
          <pc:sldMk cId="1159041449" sldId="2134805013"/>
        </pc:sldMkLst>
        <pc:picChg chg="del mod">
          <ac:chgData name="Gang Liu" userId="c4dd85b7-3634-4bda-801b-46e8dbbd0b49" providerId="ADAL" clId="{ACCA5A34-0779-40AA-961C-79B10F81B364}" dt="2023-03-20T05:56:06.444" v="271" actId="478"/>
          <ac:picMkLst>
            <pc:docMk/>
            <pc:sldMk cId="1159041449" sldId="2134805013"/>
            <ac:picMk id="3" creationId="{94BDC0EB-4608-4555-9EF8-CAA07A2D1C7D}"/>
          </ac:picMkLst>
        </pc:picChg>
        <pc:picChg chg="add mod">
          <ac:chgData name="Gang Liu" userId="c4dd85b7-3634-4bda-801b-46e8dbbd0b49" providerId="ADAL" clId="{ACCA5A34-0779-40AA-961C-79B10F81B364}" dt="2023-03-20T05:58:47.896" v="362" actId="1076"/>
          <ac:picMkLst>
            <pc:docMk/>
            <pc:sldMk cId="1159041449" sldId="2134805013"/>
            <ac:picMk id="5" creationId="{524462A9-CF29-A919-32A3-5623C03A535E}"/>
          </ac:picMkLst>
        </pc:picChg>
        <pc:picChg chg="add mod">
          <ac:chgData name="Gang Liu" userId="c4dd85b7-3634-4bda-801b-46e8dbbd0b49" providerId="ADAL" clId="{ACCA5A34-0779-40AA-961C-79B10F81B364}" dt="2023-03-20T05:58:51.093" v="364" actId="1076"/>
          <ac:picMkLst>
            <pc:docMk/>
            <pc:sldMk cId="1159041449" sldId="2134805013"/>
            <ac:picMk id="7" creationId="{52EA74FA-4325-AD8C-2ACA-8E5E205564CD}"/>
          </ac:picMkLst>
        </pc:picChg>
        <pc:picChg chg="add mod">
          <ac:chgData name="Gang Liu" userId="c4dd85b7-3634-4bda-801b-46e8dbbd0b49" providerId="ADAL" clId="{ACCA5A34-0779-40AA-961C-79B10F81B364}" dt="2023-03-20T05:59:43.290" v="370" actId="1076"/>
          <ac:picMkLst>
            <pc:docMk/>
            <pc:sldMk cId="1159041449" sldId="2134805013"/>
            <ac:picMk id="9" creationId="{7D9B67B9-0402-1BAD-47C2-23EDA59EA9E7}"/>
          </ac:picMkLst>
        </pc:picChg>
      </pc:sldChg>
      <pc:sldChg chg="addSp delSp modSp add mod">
        <pc:chgData name="Gang Liu" userId="c4dd85b7-3634-4bda-801b-46e8dbbd0b49" providerId="ADAL" clId="{ACCA5A34-0779-40AA-961C-79B10F81B364}" dt="2023-03-20T07:23:40.954" v="1906" actId="478"/>
        <pc:sldMkLst>
          <pc:docMk/>
          <pc:sldMk cId="1300838200" sldId="2134805014"/>
        </pc:sldMkLst>
        <pc:spChg chg="del mod">
          <ac:chgData name="Gang Liu" userId="c4dd85b7-3634-4bda-801b-46e8dbbd0b49" providerId="ADAL" clId="{ACCA5A34-0779-40AA-961C-79B10F81B364}" dt="2023-03-20T06:46:20.771" v="1533" actId="478"/>
          <ac:spMkLst>
            <pc:docMk/>
            <pc:sldMk cId="1300838200" sldId="2134805014"/>
            <ac:spMk id="2" creationId="{55842B2C-2110-3ABC-803E-B38D91B3BEF9}"/>
          </ac:spMkLst>
        </pc:spChg>
        <pc:spChg chg="del mod">
          <ac:chgData name="Gang Liu" userId="c4dd85b7-3634-4bda-801b-46e8dbbd0b49" providerId="ADAL" clId="{ACCA5A34-0779-40AA-961C-79B10F81B364}" dt="2023-03-20T06:46:20.771" v="1533" actId="478"/>
          <ac:spMkLst>
            <pc:docMk/>
            <pc:sldMk cId="1300838200" sldId="2134805014"/>
            <ac:spMk id="4" creationId="{4D68B537-B28C-D41B-0F24-D8C2965D2CC7}"/>
          </ac:spMkLst>
        </pc:spChg>
        <pc:spChg chg="del mod">
          <ac:chgData name="Gang Liu" userId="c4dd85b7-3634-4bda-801b-46e8dbbd0b49" providerId="ADAL" clId="{ACCA5A34-0779-40AA-961C-79B10F81B364}" dt="2023-03-20T06:46:20.771" v="1533" actId="478"/>
          <ac:spMkLst>
            <pc:docMk/>
            <pc:sldMk cId="1300838200" sldId="2134805014"/>
            <ac:spMk id="5" creationId="{50082306-924E-D3AD-624A-2D3B2DF71A63}"/>
          </ac:spMkLst>
        </pc:spChg>
        <pc:spChg chg="del mod">
          <ac:chgData name="Gang Liu" userId="c4dd85b7-3634-4bda-801b-46e8dbbd0b49" providerId="ADAL" clId="{ACCA5A34-0779-40AA-961C-79B10F81B364}" dt="2023-03-20T06:46:20.771" v="1533" actId="478"/>
          <ac:spMkLst>
            <pc:docMk/>
            <pc:sldMk cId="1300838200" sldId="2134805014"/>
            <ac:spMk id="7" creationId="{B3C9721D-05BC-DB80-1EA0-C117DF353D37}"/>
          </ac:spMkLst>
        </pc:spChg>
        <pc:spChg chg="del mod">
          <ac:chgData name="Gang Liu" userId="c4dd85b7-3634-4bda-801b-46e8dbbd0b49" providerId="ADAL" clId="{ACCA5A34-0779-40AA-961C-79B10F81B364}" dt="2023-03-20T06:46:20.771" v="1533" actId="478"/>
          <ac:spMkLst>
            <pc:docMk/>
            <pc:sldMk cId="1300838200" sldId="2134805014"/>
            <ac:spMk id="9" creationId="{874237BB-D5C0-A04F-7E4B-DA9A42A02BA9}"/>
          </ac:spMkLst>
        </pc:spChg>
        <pc:spChg chg="del mod">
          <ac:chgData name="Gang Liu" userId="c4dd85b7-3634-4bda-801b-46e8dbbd0b49" providerId="ADAL" clId="{ACCA5A34-0779-40AA-961C-79B10F81B364}" dt="2023-03-20T06:46:20.771" v="1533" actId="478"/>
          <ac:spMkLst>
            <pc:docMk/>
            <pc:sldMk cId="1300838200" sldId="2134805014"/>
            <ac:spMk id="11" creationId="{61D86F7B-066D-FF72-016A-D3D19B30B8C9}"/>
          </ac:spMkLst>
        </pc:spChg>
        <pc:spChg chg="del mod">
          <ac:chgData name="Gang Liu" userId="c4dd85b7-3634-4bda-801b-46e8dbbd0b49" providerId="ADAL" clId="{ACCA5A34-0779-40AA-961C-79B10F81B364}" dt="2023-03-20T06:46:20.771" v="1533" actId="478"/>
          <ac:spMkLst>
            <pc:docMk/>
            <pc:sldMk cId="1300838200" sldId="2134805014"/>
            <ac:spMk id="12" creationId="{7B443825-C9CE-2972-F1DF-8DCDA80AE39D}"/>
          </ac:spMkLst>
        </pc:spChg>
        <pc:spChg chg="mod">
          <ac:chgData name="Gang Liu" userId="c4dd85b7-3634-4bda-801b-46e8dbbd0b49" providerId="ADAL" clId="{ACCA5A34-0779-40AA-961C-79B10F81B364}" dt="2023-03-20T06:46:33.309" v="1538" actId="1076"/>
          <ac:spMkLst>
            <pc:docMk/>
            <pc:sldMk cId="1300838200" sldId="2134805014"/>
            <ac:spMk id="14" creationId="{5A34D052-0DF3-BC34-082E-5B9C7904D562}"/>
          </ac:spMkLst>
        </pc:spChg>
        <pc:spChg chg="del mod">
          <ac:chgData name="Gang Liu" userId="c4dd85b7-3634-4bda-801b-46e8dbbd0b49" providerId="ADAL" clId="{ACCA5A34-0779-40AA-961C-79B10F81B364}" dt="2023-03-20T06:46:20.771" v="1533" actId="478"/>
          <ac:spMkLst>
            <pc:docMk/>
            <pc:sldMk cId="1300838200" sldId="2134805014"/>
            <ac:spMk id="18" creationId="{A867C2DB-4C43-4341-F0B6-8A1E236DED65}"/>
          </ac:spMkLst>
        </pc:spChg>
        <pc:spChg chg="mod">
          <ac:chgData name="Gang Liu" userId="c4dd85b7-3634-4bda-801b-46e8dbbd0b49" providerId="ADAL" clId="{ACCA5A34-0779-40AA-961C-79B10F81B364}" dt="2023-03-20T06:46:33.309" v="1538" actId="1076"/>
          <ac:spMkLst>
            <pc:docMk/>
            <pc:sldMk cId="1300838200" sldId="2134805014"/>
            <ac:spMk id="20" creationId="{BDEB840F-E077-7709-75A7-1D741123CAB4}"/>
          </ac:spMkLst>
        </pc:spChg>
        <pc:spChg chg="mod">
          <ac:chgData name="Gang Liu" userId="c4dd85b7-3634-4bda-801b-46e8dbbd0b49" providerId="ADAL" clId="{ACCA5A34-0779-40AA-961C-79B10F81B364}" dt="2023-03-20T06:46:33.309" v="1538" actId="1076"/>
          <ac:spMkLst>
            <pc:docMk/>
            <pc:sldMk cId="1300838200" sldId="2134805014"/>
            <ac:spMk id="22" creationId="{A23BC67C-2438-7172-3A4F-0512CD2DC012}"/>
          </ac:spMkLst>
        </pc:spChg>
        <pc:spChg chg="mod">
          <ac:chgData name="Gang Liu" userId="c4dd85b7-3634-4bda-801b-46e8dbbd0b49" providerId="ADAL" clId="{ACCA5A34-0779-40AA-961C-79B10F81B364}" dt="2023-03-20T06:46:33.309" v="1538" actId="1076"/>
          <ac:spMkLst>
            <pc:docMk/>
            <pc:sldMk cId="1300838200" sldId="2134805014"/>
            <ac:spMk id="24" creationId="{09364669-4DD8-A8F2-663C-11D3E571038E}"/>
          </ac:spMkLst>
        </pc:spChg>
        <pc:spChg chg="mod">
          <ac:chgData name="Gang Liu" userId="c4dd85b7-3634-4bda-801b-46e8dbbd0b49" providerId="ADAL" clId="{ACCA5A34-0779-40AA-961C-79B10F81B364}" dt="2023-03-20T06:46:33.309" v="1538" actId="1076"/>
          <ac:spMkLst>
            <pc:docMk/>
            <pc:sldMk cId="1300838200" sldId="2134805014"/>
            <ac:spMk id="25" creationId="{5F61931D-F937-4B24-894E-6EDA5689C10B}"/>
          </ac:spMkLst>
        </pc:spChg>
        <pc:spChg chg="mod">
          <ac:chgData name="Gang Liu" userId="c4dd85b7-3634-4bda-801b-46e8dbbd0b49" providerId="ADAL" clId="{ACCA5A34-0779-40AA-961C-79B10F81B364}" dt="2023-03-20T06:46:33.309" v="1538" actId="1076"/>
          <ac:spMkLst>
            <pc:docMk/>
            <pc:sldMk cId="1300838200" sldId="2134805014"/>
            <ac:spMk id="27" creationId="{AD4208F6-7FBF-F931-70CE-1AECA12BA884}"/>
          </ac:spMkLst>
        </pc:spChg>
        <pc:spChg chg="mod">
          <ac:chgData name="Gang Liu" userId="c4dd85b7-3634-4bda-801b-46e8dbbd0b49" providerId="ADAL" clId="{ACCA5A34-0779-40AA-961C-79B10F81B364}" dt="2023-03-20T06:46:33.309" v="1538" actId="1076"/>
          <ac:spMkLst>
            <pc:docMk/>
            <pc:sldMk cId="1300838200" sldId="2134805014"/>
            <ac:spMk id="29" creationId="{D00ED8AA-7ADE-F7DD-6E72-767058D04F2B}"/>
          </ac:spMkLst>
        </pc:spChg>
        <pc:spChg chg="mod">
          <ac:chgData name="Gang Liu" userId="c4dd85b7-3634-4bda-801b-46e8dbbd0b49" providerId="ADAL" clId="{ACCA5A34-0779-40AA-961C-79B10F81B364}" dt="2023-03-20T06:46:33.309" v="1538" actId="1076"/>
          <ac:spMkLst>
            <pc:docMk/>
            <pc:sldMk cId="1300838200" sldId="2134805014"/>
            <ac:spMk id="30" creationId="{D8F9D8B1-6AFD-9DDA-0C05-058FB963807D}"/>
          </ac:spMkLst>
        </pc:spChg>
        <pc:spChg chg="del mod">
          <ac:chgData name="Gang Liu" userId="c4dd85b7-3634-4bda-801b-46e8dbbd0b49" providerId="ADAL" clId="{ACCA5A34-0779-40AA-961C-79B10F81B364}" dt="2023-03-20T06:46:20.771" v="1533" actId="478"/>
          <ac:spMkLst>
            <pc:docMk/>
            <pc:sldMk cId="1300838200" sldId="2134805014"/>
            <ac:spMk id="31" creationId="{96E26A23-9D29-EE5B-A5FE-87DD4C254CC9}"/>
          </ac:spMkLst>
        </pc:spChg>
        <pc:spChg chg="del mod">
          <ac:chgData name="Gang Liu" userId="c4dd85b7-3634-4bda-801b-46e8dbbd0b49" providerId="ADAL" clId="{ACCA5A34-0779-40AA-961C-79B10F81B364}" dt="2023-03-20T06:46:20.771" v="1533" actId="478"/>
          <ac:spMkLst>
            <pc:docMk/>
            <pc:sldMk cId="1300838200" sldId="2134805014"/>
            <ac:spMk id="32" creationId="{2742BD6A-80E7-B41E-5797-78BC7EC75524}"/>
          </ac:spMkLst>
        </pc:spChg>
        <pc:spChg chg="mod">
          <ac:chgData name="Gang Liu" userId="c4dd85b7-3634-4bda-801b-46e8dbbd0b49" providerId="ADAL" clId="{ACCA5A34-0779-40AA-961C-79B10F81B364}" dt="2023-03-20T06:46:33.309" v="1538" actId="1076"/>
          <ac:spMkLst>
            <pc:docMk/>
            <pc:sldMk cId="1300838200" sldId="2134805014"/>
            <ac:spMk id="34" creationId="{BFC0E4E8-98AE-0201-77C7-38DE241F350E}"/>
          </ac:spMkLst>
        </pc:spChg>
        <pc:spChg chg="mod">
          <ac:chgData name="Gang Liu" userId="c4dd85b7-3634-4bda-801b-46e8dbbd0b49" providerId="ADAL" clId="{ACCA5A34-0779-40AA-961C-79B10F81B364}" dt="2023-03-20T06:46:33.309" v="1538" actId="1076"/>
          <ac:spMkLst>
            <pc:docMk/>
            <pc:sldMk cId="1300838200" sldId="2134805014"/>
            <ac:spMk id="36" creationId="{B516121F-CDAE-E14B-D92A-B44A2957C90A}"/>
          </ac:spMkLst>
        </pc:spChg>
        <pc:spChg chg="del mod">
          <ac:chgData name="Gang Liu" userId="c4dd85b7-3634-4bda-801b-46e8dbbd0b49" providerId="ADAL" clId="{ACCA5A34-0779-40AA-961C-79B10F81B364}" dt="2023-03-20T06:46:20.771" v="1533" actId="478"/>
          <ac:spMkLst>
            <pc:docMk/>
            <pc:sldMk cId="1300838200" sldId="2134805014"/>
            <ac:spMk id="37" creationId="{43F79AF6-E0B2-E710-4C26-4ED11F522546}"/>
          </ac:spMkLst>
        </pc:spChg>
        <pc:spChg chg="del mod">
          <ac:chgData name="Gang Liu" userId="c4dd85b7-3634-4bda-801b-46e8dbbd0b49" providerId="ADAL" clId="{ACCA5A34-0779-40AA-961C-79B10F81B364}" dt="2023-03-20T06:46:20.771" v="1533" actId="478"/>
          <ac:spMkLst>
            <pc:docMk/>
            <pc:sldMk cId="1300838200" sldId="2134805014"/>
            <ac:spMk id="38" creationId="{B532F110-0FCF-1B4F-9CA3-92524F57E674}"/>
          </ac:spMkLst>
        </pc:spChg>
        <pc:spChg chg="mod">
          <ac:chgData name="Gang Liu" userId="c4dd85b7-3634-4bda-801b-46e8dbbd0b49" providerId="ADAL" clId="{ACCA5A34-0779-40AA-961C-79B10F81B364}" dt="2023-03-20T06:46:33.309" v="1538" actId="1076"/>
          <ac:spMkLst>
            <pc:docMk/>
            <pc:sldMk cId="1300838200" sldId="2134805014"/>
            <ac:spMk id="40" creationId="{C8E379C8-11C1-09E4-D816-60CFCEFF8A2C}"/>
          </ac:spMkLst>
        </pc:spChg>
        <pc:spChg chg="mod">
          <ac:chgData name="Gang Liu" userId="c4dd85b7-3634-4bda-801b-46e8dbbd0b49" providerId="ADAL" clId="{ACCA5A34-0779-40AA-961C-79B10F81B364}" dt="2023-03-20T06:46:33.309" v="1538" actId="1076"/>
          <ac:spMkLst>
            <pc:docMk/>
            <pc:sldMk cId="1300838200" sldId="2134805014"/>
            <ac:spMk id="50" creationId="{8CB1FBFD-64FD-ECE7-A87E-CF292111BF57}"/>
          </ac:spMkLst>
        </pc:spChg>
        <pc:spChg chg="mod">
          <ac:chgData name="Gang Liu" userId="c4dd85b7-3634-4bda-801b-46e8dbbd0b49" providerId="ADAL" clId="{ACCA5A34-0779-40AA-961C-79B10F81B364}" dt="2023-03-20T06:46:33.309" v="1538" actId="1076"/>
          <ac:spMkLst>
            <pc:docMk/>
            <pc:sldMk cId="1300838200" sldId="2134805014"/>
            <ac:spMk id="51" creationId="{D0A8637B-B147-1694-0230-FC04D4B79890}"/>
          </ac:spMkLst>
        </pc:spChg>
        <pc:spChg chg="mod">
          <ac:chgData name="Gang Liu" userId="c4dd85b7-3634-4bda-801b-46e8dbbd0b49" providerId="ADAL" clId="{ACCA5A34-0779-40AA-961C-79B10F81B364}" dt="2023-03-20T06:46:33.309" v="1538" actId="1076"/>
          <ac:spMkLst>
            <pc:docMk/>
            <pc:sldMk cId="1300838200" sldId="2134805014"/>
            <ac:spMk id="52" creationId="{7C907985-28F9-E80D-F5B4-0072D53285B7}"/>
          </ac:spMkLst>
        </pc:spChg>
        <pc:spChg chg="mod">
          <ac:chgData name="Gang Liu" userId="c4dd85b7-3634-4bda-801b-46e8dbbd0b49" providerId="ADAL" clId="{ACCA5A34-0779-40AA-961C-79B10F81B364}" dt="2023-03-20T06:46:33.309" v="1538" actId="1076"/>
          <ac:spMkLst>
            <pc:docMk/>
            <pc:sldMk cId="1300838200" sldId="2134805014"/>
            <ac:spMk id="56" creationId="{6798B5A4-BD2A-C9D2-5852-0ACE3A96C133}"/>
          </ac:spMkLst>
        </pc:spChg>
        <pc:spChg chg="mod">
          <ac:chgData name="Gang Liu" userId="c4dd85b7-3634-4bda-801b-46e8dbbd0b49" providerId="ADAL" clId="{ACCA5A34-0779-40AA-961C-79B10F81B364}" dt="2023-03-20T06:46:33.309" v="1538" actId="1076"/>
          <ac:spMkLst>
            <pc:docMk/>
            <pc:sldMk cId="1300838200" sldId="2134805014"/>
            <ac:spMk id="57" creationId="{22284883-4252-9C6F-BC80-393600AD2C5F}"/>
          </ac:spMkLst>
        </pc:spChg>
        <pc:spChg chg="mod">
          <ac:chgData name="Gang Liu" userId="c4dd85b7-3634-4bda-801b-46e8dbbd0b49" providerId="ADAL" clId="{ACCA5A34-0779-40AA-961C-79B10F81B364}" dt="2023-03-20T06:46:33.309" v="1538" actId="1076"/>
          <ac:spMkLst>
            <pc:docMk/>
            <pc:sldMk cId="1300838200" sldId="2134805014"/>
            <ac:spMk id="58" creationId="{80AE0BD7-12D4-6ED5-DEB8-3F06360EA898}"/>
          </ac:spMkLst>
        </pc:spChg>
        <pc:spChg chg="mod">
          <ac:chgData name="Gang Liu" userId="c4dd85b7-3634-4bda-801b-46e8dbbd0b49" providerId="ADAL" clId="{ACCA5A34-0779-40AA-961C-79B10F81B364}" dt="2023-03-20T06:46:33.309" v="1538" actId="1076"/>
          <ac:spMkLst>
            <pc:docMk/>
            <pc:sldMk cId="1300838200" sldId="2134805014"/>
            <ac:spMk id="60" creationId="{C15A9030-F1DE-F54A-1A06-7EC50D4F37BB}"/>
          </ac:spMkLst>
        </pc:spChg>
        <pc:spChg chg="mod">
          <ac:chgData name="Gang Liu" userId="c4dd85b7-3634-4bda-801b-46e8dbbd0b49" providerId="ADAL" clId="{ACCA5A34-0779-40AA-961C-79B10F81B364}" dt="2023-03-20T06:46:33.309" v="1538" actId="1076"/>
          <ac:spMkLst>
            <pc:docMk/>
            <pc:sldMk cId="1300838200" sldId="2134805014"/>
            <ac:spMk id="61" creationId="{72D6812F-6CED-6ABF-E39B-56F5DE7456E0}"/>
          </ac:spMkLst>
        </pc:spChg>
        <pc:spChg chg="del mod">
          <ac:chgData name="Gang Liu" userId="c4dd85b7-3634-4bda-801b-46e8dbbd0b49" providerId="ADAL" clId="{ACCA5A34-0779-40AA-961C-79B10F81B364}" dt="2023-03-20T06:46:20.771" v="1533" actId="478"/>
          <ac:spMkLst>
            <pc:docMk/>
            <pc:sldMk cId="1300838200" sldId="2134805014"/>
            <ac:spMk id="62" creationId="{8904B5BF-E28E-1127-231D-1F47DAE8A65B}"/>
          </ac:spMkLst>
        </pc:spChg>
        <pc:spChg chg="mod">
          <ac:chgData name="Gang Liu" userId="c4dd85b7-3634-4bda-801b-46e8dbbd0b49" providerId="ADAL" clId="{ACCA5A34-0779-40AA-961C-79B10F81B364}" dt="2023-03-20T06:46:33.309" v="1538" actId="1076"/>
          <ac:spMkLst>
            <pc:docMk/>
            <pc:sldMk cId="1300838200" sldId="2134805014"/>
            <ac:spMk id="65" creationId="{B6202894-6441-48AD-CA8A-3B3AF7D63380}"/>
          </ac:spMkLst>
        </pc:spChg>
        <pc:spChg chg="mod">
          <ac:chgData name="Gang Liu" userId="c4dd85b7-3634-4bda-801b-46e8dbbd0b49" providerId="ADAL" clId="{ACCA5A34-0779-40AA-961C-79B10F81B364}" dt="2023-03-20T06:46:33.309" v="1538" actId="1076"/>
          <ac:spMkLst>
            <pc:docMk/>
            <pc:sldMk cId="1300838200" sldId="2134805014"/>
            <ac:spMk id="68" creationId="{B8CA64DD-963A-A324-3535-2392735F9ED9}"/>
          </ac:spMkLst>
        </pc:spChg>
        <pc:spChg chg="mod">
          <ac:chgData name="Gang Liu" userId="c4dd85b7-3634-4bda-801b-46e8dbbd0b49" providerId="ADAL" clId="{ACCA5A34-0779-40AA-961C-79B10F81B364}" dt="2023-03-20T06:46:33.309" v="1538" actId="1076"/>
          <ac:spMkLst>
            <pc:docMk/>
            <pc:sldMk cId="1300838200" sldId="2134805014"/>
            <ac:spMk id="71" creationId="{D8FD8F2A-1D33-5944-8B76-8FC49CC18CA1}"/>
          </ac:spMkLst>
        </pc:spChg>
        <pc:spChg chg="mod">
          <ac:chgData name="Gang Liu" userId="c4dd85b7-3634-4bda-801b-46e8dbbd0b49" providerId="ADAL" clId="{ACCA5A34-0779-40AA-961C-79B10F81B364}" dt="2023-03-20T06:46:33.309" v="1538" actId="1076"/>
          <ac:spMkLst>
            <pc:docMk/>
            <pc:sldMk cId="1300838200" sldId="2134805014"/>
            <ac:spMk id="76" creationId="{5A0BE58E-7861-0500-2495-1B611199C663}"/>
          </ac:spMkLst>
        </pc:spChg>
        <pc:spChg chg="del mod">
          <ac:chgData name="Gang Liu" userId="c4dd85b7-3634-4bda-801b-46e8dbbd0b49" providerId="ADAL" clId="{ACCA5A34-0779-40AA-961C-79B10F81B364}" dt="2023-03-20T06:46:20.771" v="1533" actId="478"/>
          <ac:spMkLst>
            <pc:docMk/>
            <pc:sldMk cId="1300838200" sldId="2134805014"/>
            <ac:spMk id="77" creationId="{911FABCA-AF3F-7B81-2CD2-17100CB16314}"/>
          </ac:spMkLst>
        </pc:spChg>
        <pc:spChg chg="mod">
          <ac:chgData name="Gang Liu" userId="c4dd85b7-3634-4bda-801b-46e8dbbd0b49" providerId="ADAL" clId="{ACCA5A34-0779-40AA-961C-79B10F81B364}" dt="2023-03-20T06:46:33.309" v="1538" actId="1076"/>
          <ac:spMkLst>
            <pc:docMk/>
            <pc:sldMk cId="1300838200" sldId="2134805014"/>
            <ac:spMk id="78" creationId="{92456D7B-2185-0141-EEEB-1D1281A657D4}"/>
          </ac:spMkLst>
        </pc:spChg>
        <pc:spChg chg="mod">
          <ac:chgData name="Gang Liu" userId="c4dd85b7-3634-4bda-801b-46e8dbbd0b49" providerId="ADAL" clId="{ACCA5A34-0779-40AA-961C-79B10F81B364}" dt="2023-03-20T06:46:33.309" v="1538" actId="1076"/>
          <ac:spMkLst>
            <pc:docMk/>
            <pc:sldMk cId="1300838200" sldId="2134805014"/>
            <ac:spMk id="79" creationId="{75832BB8-0004-E916-1CCF-F1CB41CBD40C}"/>
          </ac:spMkLst>
        </pc:spChg>
        <pc:spChg chg="mod">
          <ac:chgData name="Gang Liu" userId="c4dd85b7-3634-4bda-801b-46e8dbbd0b49" providerId="ADAL" clId="{ACCA5A34-0779-40AA-961C-79B10F81B364}" dt="2023-03-20T06:46:33.309" v="1538" actId="1076"/>
          <ac:spMkLst>
            <pc:docMk/>
            <pc:sldMk cId="1300838200" sldId="2134805014"/>
            <ac:spMk id="80" creationId="{513F4CA0-A7BF-6767-B7D7-E883F5D04607}"/>
          </ac:spMkLst>
        </pc:spChg>
        <pc:spChg chg="mod">
          <ac:chgData name="Gang Liu" userId="c4dd85b7-3634-4bda-801b-46e8dbbd0b49" providerId="ADAL" clId="{ACCA5A34-0779-40AA-961C-79B10F81B364}" dt="2023-03-20T06:46:33.309" v="1538" actId="1076"/>
          <ac:spMkLst>
            <pc:docMk/>
            <pc:sldMk cId="1300838200" sldId="2134805014"/>
            <ac:spMk id="81" creationId="{B8C70F67-3836-0E62-8104-0ED359593300}"/>
          </ac:spMkLst>
        </pc:spChg>
        <pc:spChg chg="mod">
          <ac:chgData name="Gang Liu" userId="c4dd85b7-3634-4bda-801b-46e8dbbd0b49" providerId="ADAL" clId="{ACCA5A34-0779-40AA-961C-79B10F81B364}" dt="2023-03-20T06:46:33.309" v="1538" actId="1076"/>
          <ac:spMkLst>
            <pc:docMk/>
            <pc:sldMk cId="1300838200" sldId="2134805014"/>
            <ac:spMk id="82" creationId="{1D43A8CE-E221-65C9-B4B6-810671B49343}"/>
          </ac:spMkLst>
        </pc:spChg>
        <pc:spChg chg="mod">
          <ac:chgData name="Gang Liu" userId="c4dd85b7-3634-4bda-801b-46e8dbbd0b49" providerId="ADAL" clId="{ACCA5A34-0779-40AA-961C-79B10F81B364}" dt="2023-03-20T06:46:33.309" v="1538" actId="1076"/>
          <ac:spMkLst>
            <pc:docMk/>
            <pc:sldMk cId="1300838200" sldId="2134805014"/>
            <ac:spMk id="83" creationId="{F5953512-5617-D14A-272D-812B41821AFB}"/>
          </ac:spMkLst>
        </pc:spChg>
        <pc:spChg chg="del mod">
          <ac:chgData name="Gang Liu" userId="c4dd85b7-3634-4bda-801b-46e8dbbd0b49" providerId="ADAL" clId="{ACCA5A34-0779-40AA-961C-79B10F81B364}" dt="2023-03-20T06:46:20.771" v="1533" actId="478"/>
          <ac:spMkLst>
            <pc:docMk/>
            <pc:sldMk cId="1300838200" sldId="2134805014"/>
            <ac:spMk id="85" creationId="{059FCEF7-F930-A9A9-BC58-D0AAB7F803EC}"/>
          </ac:spMkLst>
        </pc:spChg>
        <pc:spChg chg="mod">
          <ac:chgData name="Gang Liu" userId="c4dd85b7-3634-4bda-801b-46e8dbbd0b49" providerId="ADAL" clId="{ACCA5A34-0779-40AA-961C-79B10F81B364}" dt="2023-03-20T06:46:33.309" v="1538" actId="1076"/>
          <ac:spMkLst>
            <pc:docMk/>
            <pc:sldMk cId="1300838200" sldId="2134805014"/>
            <ac:spMk id="86" creationId="{E871EDFA-7816-4A63-C57E-AF4310E4D684}"/>
          </ac:spMkLst>
        </pc:spChg>
        <pc:spChg chg="add del">
          <ac:chgData name="Gang Liu" userId="c4dd85b7-3634-4bda-801b-46e8dbbd0b49" providerId="ADAL" clId="{ACCA5A34-0779-40AA-961C-79B10F81B364}" dt="2023-03-20T07:16:00.773" v="1854" actId="11529"/>
          <ac:spMkLst>
            <pc:docMk/>
            <pc:sldMk cId="1300838200" sldId="2134805014"/>
            <ac:spMk id="87" creationId="{87E04EB0-C766-5EEA-1D2B-77B52BE9491B}"/>
          </ac:spMkLst>
        </pc:spChg>
        <pc:spChg chg="add del">
          <ac:chgData name="Gang Liu" userId="c4dd85b7-3634-4bda-801b-46e8dbbd0b49" providerId="ADAL" clId="{ACCA5A34-0779-40AA-961C-79B10F81B364}" dt="2023-03-20T07:16:22.943" v="1856" actId="11529"/>
          <ac:spMkLst>
            <pc:docMk/>
            <pc:sldMk cId="1300838200" sldId="2134805014"/>
            <ac:spMk id="88" creationId="{F70A60E3-811B-8E73-AF3B-984A07E1F71A}"/>
          </ac:spMkLst>
        </pc:spChg>
        <pc:spChg chg="add del">
          <ac:chgData name="Gang Liu" userId="c4dd85b7-3634-4bda-801b-46e8dbbd0b49" providerId="ADAL" clId="{ACCA5A34-0779-40AA-961C-79B10F81B364}" dt="2023-03-20T07:16:28.603" v="1858" actId="11529"/>
          <ac:spMkLst>
            <pc:docMk/>
            <pc:sldMk cId="1300838200" sldId="2134805014"/>
            <ac:spMk id="89" creationId="{0B5B49B0-4873-7231-5BB3-42EDE5EC28DD}"/>
          </ac:spMkLst>
        </pc:spChg>
        <pc:spChg chg="add mod">
          <ac:chgData name="Gang Liu" userId="c4dd85b7-3634-4bda-801b-46e8dbbd0b49" providerId="ADAL" clId="{ACCA5A34-0779-40AA-961C-79B10F81B364}" dt="2023-03-20T07:17:53.483" v="1864" actId="693"/>
          <ac:spMkLst>
            <pc:docMk/>
            <pc:sldMk cId="1300838200" sldId="2134805014"/>
            <ac:spMk id="90" creationId="{6C74F71E-FBA9-D11A-1CB8-27A018B01D22}"/>
          </ac:spMkLst>
        </pc:spChg>
        <pc:spChg chg="add del mod">
          <ac:chgData name="Gang Liu" userId="c4dd85b7-3634-4bda-801b-46e8dbbd0b49" providerId="ADAL" clId="{ACCA5A34-0779-40AA-961C-79B10F81B364}" dt="2023-03-20T07:23:40.954" v="1906" actId="478"/>
          <ac:spMkLst>
            <pc:docMk/>
            <pc:sldMk cId="1300838200" sldId="2134805014"/>
            <ac:spMk id="93" creationId="{E8025BD8-2DD7-71C5-A438-F52B7D9B1CB6}"/>
          </ac:spMkLst>
        </pc:spChg>
        <pc:spChg chg="add mod">
          <ac:chgData name="Gang Liu" userId="c4dd85b7-3634-4bda-801b-46e8dbbd0b49" providerId="ADAL" clId="{ACCA5A34-0779-40AA-961C-79B10F81B364}" dt="2023-03-20T07:19:19.731" v="1881" actId="255"/>
          <ac:spMkLst>
            <pc:docMk/>
            <pc:sldMk cId="1300838200" sldId="2134805014"/>
            <ac:spMk id="94" creationId="{3072F1AE-1D1E-6DDF-3757-7BE3993AB868}"/>
          </ac:spMkLst>
        </pc:spChg>
        <pc:spChg chg="add del">
          <ac:chgData name="Gang Liu" userId="c4dd85b7-3634-4bda-801b-46e8dbbd0b49" providerId="ADAL" clId="{ACCA5A34-0779-40AA-961C-79B10F81B364}" dt="2023-03-20T07:23:05.907" v="1903" actId="11529"/>
          <ac:spMkLst>
            <pc:docMk/>
            <pc:sldMk cId="1300838200" sldId="2134805014"/>
            <ac:spMk id="95" creationId="{9EF2DF3A-4E20-647A-C508-CDC774F88331}"/>
          </ac:spMkLst>
        </pc:spChg>
        <pc:spChg chg="add mod">
          <ac:chgData name="Gang Liu" userId="c4dd85b7-3634-4bda-801b-46e8dbbd0b49" providerId="ADAL" clId="{ACCA5A34-0779-40AA-961C-79B10F81B364}" dt="2023-03-20T07:23:33.648" v="1905" actId="108"/>
          <ac:spMkLst>
            <pc:docMk/>
            <pc:sldMk cId="1300838200" sldId="2134805014"/>
            <ac:spMk id="96" creationId="{032A7B3A-9065-1758-D84F-1A61491B63F0}"/>
          </ac:spMkLst>
        </pc:spChg>
        <pc:spChg chg="del mod">
          <ac:chgData name="Gang Liu" userId="c4dd85b7-3634-4bda-801b-46e8dbbd0b49" providerId="ADAL" clId="{ACCA5A34-0779-40AA-961C-79B10F81B364}" dt="2023-03-20T06:46:20.771" v="1533" actId="478"/>
          <ac:spMkLst>
            <pc:docMk/>
            <pc:sldMk cId="1300838200" sldId="2134805014"/>
            <ac:spMk id="132" creationId="{8C25BEC5-6434-8467-001E-3FAEC135C333}"/>
          </ac:spMkLst>
        </pc:spChg>
        <pc:spChg chg="del mod">
          <ac:chgData name="Gang Liu" userId="c4dd85b7-3634-4bda-801b-46e8dbbd0b49" providerId="ADAL" clId="{ACCA5A34-0779-40AA-961C-79B10F81B364}" dt="2023-03-20T06:46:20.771" v="1533" actId="478"/>
          <ac:spMkLst>
            <pc:docMk/>
            <pc:sldMk cId="1300838200" sldId="2134805014"/>
            <ac:spMk id="133" creationId="{A4BAEF10-51F7-3077-1AF1-6584603806B1}"/>
          </ac:spMkLst>
        </pc:spChg>
        <pc:spChg chg="del mod">
          <ac:chgData name="Gang Liu" userId="c4dd85b7-3634-4bda-801b-46e8dbbd0b49" providerId="ADAL" clId="{ACCA5A34-0779-40AA-961C-79B10F81B364}" dt="2023-03-20T06:46:20.771" v="1533" actId="478"/>
          <ac:spMkLst>
            <pc:docMk/>
            <pc:sldMk cId="1300838200" sldId="2134805014"/>
            <ac:spMk id="137" creationId="{A48A5B83-B586-F031-7B5D-40FA572E8423}"/>
          </ac:spMkLst>
        </pc:spChg>
        <pc:spChg chg="del mod">
          <ac:chgData name="Gang Liu" userId="c4dd85b7-3634-4bda-801b-46e8dbbd0b49" providerId="ADAL" clId="{ACCA5A34-0779-40AA-961C-79B10F81B364}" dt="2023-03-20T06:46:20.771" v="1533" actId="478"/>
          <ac:spMkLst>
            <pc:docMk/>
            <pc:sldMk cId="1300838200" sldId="2134805014"/>
            <ac:spMk id="138" creationId="{759ECFD4-6BE9-A935-5F2E-DE2A155B55ED}"/>
          </ac:spMkLst>
        </pc:spChg>
        <pc:spChg chg="del mod">
          <ac:chgData name="Gang Liu" userId="c4dd85b7-3634-4bda-801b-46e8dbbd0b49" providerId="ADAL" clId="{ACCA5A34-0779-40AA-961C-79B10F81B364}" dt="2023-03-20T06:46:20.771" v="1533" actId="478"/>
          <ac:spMkLst>
            <pc:docMk/>
            <pc:sldMk cId="1300838200" sldId="2134805014"/>
            <ac:spMk id="144" creationId="{16FC7B32-FC37-7C6C-3D27-732FAE4697A3}"/>
          </ac:spMkLst>
        </pc:spChg>
        <pc:spChg chg="del mod">
          <ac:chgData name="Gang Liu" userId="c4dd85b7-3634-4bda-801b-46e8dbbd0b49" providerId="ADAL" clId="{ACCA5A34-0779-40AA-961C-79B10F81B364}" dt="2023-03-20T06:46:20.771" v="1533" actId="478"/>
          <ac:spMkLst>
            <pc:docMk/>
            <pc:sldMk cId="1300838200" sldId="2134805014"/>
            <ac:spMk id="147" creationId="{C5AD17BE-603E-131C-4629-6788CFD8003E}"/>
          </ac:spMkLst>
        </pc:spChg>
        <pc:spChg chg="del mod">
          <ac:chgData name="Gang Liu" userId="c4dd85b7-3634-4bda-801b-46e8dbbd0b49" providerId="ADAL" clId="{ACCA5A34-0779-40AA-961C-79B10F81B364}" dt="2023-03-20T06:46:20.771" v="1533" actId="478"/>
          <ac:spMkLst>
            <pc:docMk/>
            <pc:sldMk cId="1300838200" sldId="2134805014"/>
            <ac:spMk id="148" creationId="{8C25D02A-8A9A-9CE4-9F7E-C970867A1EFA}"/>
          </ac:spMkLst>
        </pc:spChg>
        <pc:spChg chg="del mod">
          <ac:chgData name="Gang Liu" userId="c4dd85b7-3634-4bda-801b-46e8dbbd0b49" providerId="ADAL" clId="{ACCA5A34-0779-40AA-961C-79B10F81B364}" dt="2023-03-20T06:46:20.771" v="1533" actId="478"/>
          <ac:spMkLst>
            <pc:docMk/>
            <pc:sldMk cId="1300838200" sldId="2134805014"/>
            <ac:spMk id="150" creationId="{F48DDB7A-C9A8-5E8A-1731-B0B579ACA0B7}"/>
          </ac:spMkLst>
        </pc:spChg>
        <pc:spChg chg="del mod">
          <ac:chgData name="Gang Liu" userId="c4dd85b7-3634-4bda-801b-46e8dbbd0b49" providerId="ADAL" clId="{ACCA5A34-0779-40AA-961C-79B10F81B364}" dt="2023-03-20T06:46:20.771" v="1533" actId="478"/>
          <ac:spMkLst>
            <pc:docMk/>
            <pc:sldMk cId="1300838200" sldId="2134805014"/>
            <ac:spMk id="153" creationId="{8F905343-D45A-8296-68B6-B3EF2352BEF6}"/>
          </ac:spMkLst>
        </pc:spChg>
        <pc:spChg chg="del mod">
          <ac:chgData name="Gang Liu" userId="c4dd85b7-3634-4bda-801b-46e8dbbd0b49" providerId="ADAL" clId="{ACCA5A34-0779-40AA-961C-79B10F81B364}" dt="2023-03-20T06:46:20.771" v="1533" actId="478"/>
          <ac:spMkLst>
            <pc:docMk/>
            <pc:sldMk cId="1300838200" sldId="2134805014"/>
            <ac:spMk id="158" creationId="{3B059C29-E88E-3370-5BEF-257CDE17BA27}"/>
          </ac:spMkLst>
        </pc:spChg>
        <pc:spChg chg="mod">
          <ac:chgData name="Gang Liu" userId="c4dd85b7-3634-4bda-801b-46e8dbbd0b49" providerId="ADAL" clId="{ACCA5A34-0779-40AA-961C-79B10F81B364}" dt="2023-03-20T07:21:01.364" v="1892" actId="1076"/>
          <ac:spMkLst>
            <pc:docMk/>
            <pc:sldMk cId="1300838200" sldId="2134805014"/>
            <ac:spMk id="163" creationId="{06F9F550-3BED-BAC7-0F24-68021FF18459}"/>
          </ac:spMkLst>
        </pc:spChg>
        <pc:spChg chg="del mod">
          <ac:chgData name="Gang Liu" userId="c4dd85b7-3634-4bda-801b-46e8dbbd0b49" providerId="ADAL" clId="{ACCA5A34-0779-40AA-961C-79B10F81B364}" dt="2023-03-20T06:46:20.771" v="1533" actId="478"/>
          <ac:spMkLst>
            <pc:docMk/>
            <pc:sldMk cId="1300838200" sldId="2134805014"/>
            <ac:spMk id="165" creationId="{1E3CBB9D-A6F4-481B-1927-8CACA90F2363}"/>
          </ac:spMkLst>
        </pc:spChg>
        <pc:grpChg chg="add mod">
          <ac:chgData name="Gang Liu" userId="c4dd85b7-3634-4bda-801b-46e8dbbd0b49" providerId="ADAL" clId="{ACCA5A34-0779-40AA-961C-79B10F81B364}" dt="2023-03-20T06:46:33.309" v="1538" actId="1076"/>
          <ac:grpSpMkLst>
            <pc:docMk/>
            <pc:sldMk cId="1300838200" sldId="2134805014"/>
            <ac:grpSpMk id="6" creationId="{87D06ED4-5B7E-8C2F-E9B1-6A64B9752B8D}"/>
          </ac:grpSpMkLst>
        </pc:grpChg>
        <pc:grpChg chg="mod">
          <ac:chgData name="Gang Liu" userId="c4dd85b7-3634-4bda-801b-46e8dbbd0b49" providerId="ADAL" clId="{ACCA5A34-0779-40AA-961C-79B10F81B364}" dt="2023-03-20T06:46:33.309" v="1538" actId="1076"/>
          <ac:grpSpMkLst>
            <pc:docMk/>
            <pc:sldMk cId="1300838200" sldId="2134805014"/>
            <ac:grpSpMk id="49" creationId="{26D05952-4F1E-9DA1-0CE4-77DDB7C5D75F}"/>
          </ac:grpSpMkLst>
        </pc:grpChg>
        <pc:grpChg chg="mod">
          <ac:chgData name="Gang Liu" userId="c4dd85b7-3634-4bda-801b-46e8dbbd0b49" providerId="ADAL" clId="{ACCA5A34-0779-40AA-961C-79B10F81B364}" dt="2023-03-20T06:46:33.309" v="1538" actId="1076"/>
          <ac:grpSpMkLst>
            <pc:docMk/>
            <pc:sldMk cId="1300838200" sldId="2134805014"/>
            <ac:grpSpMk id="73" creationId="{40978308-0018-0B71-63F0-4F338E6AAA9D}"/>
          </ac:grpSpMkLst>
        </pc:grpChg>
        <pc:grpChg chg="mod">
          <ac:chgData name="Gang Liu" userId="c4dd85b7-3634-4bda-801b-46e8dbbd0b49" providerId="ADAL" clId="{ACCA5A34-0779-40AA-961C-79B10F81B364}" dt="2023-03-20T06:46:33.309" v="1538" actId="1076"/>
          <ac:grpSpMkLst>
            <pc:docMk/>
            <pc:sldMk cId="1300838200" sldId="2134805014"/>
            <ac:grpSpMk id="74" creationId="{ACF2C195-0A01-612F-7AFA-ECD91D37EAB3}"/>
          </ac:grpSpMkLst>
        </pc:grpChg>
        <pc:grpChg chg="mod">
          <ac:chgData name="Gang Liu" userId="c4dd85b7-3634-4bda-801b-46e8dbbd0b49" providerId="ADAL" clId="{ACCA5A34-0779-40AA-961C-79B10F81B364}" dt="2023-03-20T06:46:33.309" v="1538" actId="1076"/>
          <ac:grpSpMkLst>
            <pc:docMk/>
            <pc:sldMk cId="1300838200" sldId="2134805014"/>
            <ac:grpSpMk id="75" creationId="{B2EEF557-0228-96B0-11E7-D9A09F5D2AA8}"/>
          </ac:grpSpMkLst>
        </pc:grpChg>
        <pc:picChg chg="del mod">
          <ac:chgData name="Gang Liu" userId="c4dd85b7-3634-4bda-801b-46e8dbbd0b49" providerId="ADAL" clId="{ACCA5A34-0779-40AA-961C-79B10F81B364}" dt="2023-03-20T06:46:20.771" v="1533" actId="478"/>
          <ac:picMkLst>
            <pc:docMk/>
            <pc:sldMk cId="1300838200" sldId="2134805014"/>
            <ac:picMk id="3" creationId="{38D00089-C081-F7E7-A5E0-A9E44F4CBEDC}"/>
          </ac:picMkLst>
        </pc:picChg>
        <pc:picChg chg="del mod">
          <ac:chgData name="Gang Liu" userId="c4dd85b7-3634-4bda-801b-46e8dbbd0b49" providerId="ADAL" clId="{ACCA5A34-0779-40AA-961C-79B10F81B364}" dt="2023-03-20T06:46:20.771" v="1533" actId="478"/>
          <ac:picMkLst>
            <pc:docMk/>
            <pc:sldMk cId="1300838200" sldId="2134805014"/>
            <ac:picMk id="8" creationId="{9759948F-C390-1398-FECB-856F2198D59D}"/>
          </ac:picMkLst>
        </pc:picChg>
        <pc:picChg chg="del mod">
          <ac:chgData name="Gang Liu" userId="c4dd85b7-3634-4bda-801b-46e8dbbd0b49" providerId="ADAL" clId="{ACCA5A34-0779-40AA-961C-79B10F81B364}" dt="2023-03-20T06:46:20.771" v="1533" actId="478"/>
          <ac:picMkLst>
            <pc:docMk/>
            <pc:sldMk cId="1300838200" sldId="2134805014"/>
            <ac:picMk id="10" creationId="{5AC4C31A-4784-5C88-8D7F-EA1C5FB067A3}"/>
          </ac:picMkLst>
        </pc:picChg>
        <pc:picChg chg="del mod">
          <ac:chgData name="Gang Liu" userId="c4dd85b7-3634-4bda-801b-46e8dbbd0b49" providerId="ADAL" clId="{ACCA5A34-0779-40AA-961C-79B10F81B364}" dt="2023-03-20T06:46:20.771" v="1533" actId="478"/>
          <ac:picMkLst>
            <pc:docMk/>
            <pc:sldMk cId="1300838200" sldId="2134805014"/>
            <ac:picMk id="13" creationId="{6F9A6B59-5121-5D39-0904-FADDE073AB96}"/>
          </ac:picMkLst>
        </pc:picChg>
        <pc:picChg chg="del mod">
          <ac:chgData name="Gang Liu" userId="c4dd85b7-3634-4bda-801b-46e8dbbd0b49" providerId="ADAL" clId="{ACCA5A34-0779-40AA-961C-79B10F81B364}" dt="2023-03-20T06:46:20.771" v="1533" actId="478"/>
          <ac:picMkLst>
            <pc:docMk/>
            <pc:sldMk cId="1300838200" sldId="2134805014"/>
            <ac:picMk id="15" creationId="{E9DC82AD-1BA0-98B0-A66F-F4C389DADBAA}"/>
          </ac:picMkLst>
        </pc:picChg>
        <pc:picChg chg="del mod">
          <ac:chgData name="Gang Liu" userId="c4dd85b7-3634-4bda-801b-46e8dbbd0b49" providerId="ADAL" clId="{ACCA5A34-0779-40AA-961C-79B10F81B364}" dt="2023-03-20T06:46:20.771" v="1533" actId="478"/>
          <ac:picMkLst>
            <pc:docMk/>
            <pc:sldMk cId="1300838200" sldId="2134805014"/>
            <ac:picMk id="16" creationId="{BB6FAEDB-27CD-41B4-3624-835181A4DAAC}"/>
          </ac:picMkLst>
        </pc:picChg>
        <pc:picChg chg="del mod">
          <ac:chgData name="Gang Liu" userId="c4dd85b7-3634-4bda-801b-46e8dbbd0b49" providerId="ADAL" clId="{ACCA5A34-0779-40AA-961C-79B10F81B364}" dt="2023-03-20T06:46:20.771" v="1533" actId="478"/>
          <ac:picMkLst>
            <pc:docMk/>
            <pc:sldMk cId="1300838200" sldId="2134805014"/>
            <ac:picMk id="17" creationId="{CBF384B0-7193-EA42-C6C1-1EE3F883AD7B}"/>
          </ac:picMkLst>
        </pc:picChg>
        <pc:picChg chg="del mod">
          <ac:chgData name="Gang Liu" userId="c4dd85b7-3634-4bda-801b-46e8dbbd0b49" providerId="ADAL" clId="{ACCA5A34-0779-40AA-961C-79B10F81B364}" dt="2023-03-20T06:46:20.771" v="1533" actId="478"/>
          <ac:picMkLst>
            <pc:docMk/>
            <pc:sldMk cId="1300838200" sldId="2134805014"/>
            <ac:picMk id="19" creationId="{A3269F48-7DC5-A7FB-8CF2-51799D61BD88}"/>
          </ac:picMkLst>
        </pc:picChg>
        <pc:picChg chg="mod">
          <ac:chgData name="Gang Liu" userId="c4dd85b7-3634-4bda-801b-46e8dbbd0b49" providerId="ADAL" clId="{ACCA5A34-0779-40AA-961C-79B10F81B364}" dt="2023-03-20T06:46:33.309" v="1538" actId="1076"/>
          <ac:picMkLst>
            <pc:docMk/>
            <pc:sldMk cId="1300838200" sldId="2134805014"/>
            <ac:picMk id="21" creationId="{583CFB65-B4A5-0AF3-442E-65BFC6DB3DD7}"/>
          </ac:picMkLst>
        </pc:picChg>
        <pc:picChg chg="mod">
          <ac:chgData name="Gang Liu" userId="c4dd85b7-3634-4bda-801b-46e8dbbd0b49" providerId="ADAL" clId="{ACCA5A34-0779-40AA-961C-79B10F81B364}" dt="2023-03-20T06:46:33.309" v="1538" actId="1076"/>
          <ac:picMkLst>
            <pc:docMk/>
            <pc:sldMk cId="1300838200" sldId="2134805014"/>
            <ac:picMk id="23" creationId="{1E26D312-0945-3B3F-E3FE-5D24B196AB50}"/>
          </ac:picMkLst>
        </pc:picChg>
        <pc:picChg chg="mod">
          <ac:chgData name="Gang Liu" userId="c4dd85b7-3634-4bda-801b-46e8dbbd0b49" providerId="ADAL" clId="{ACCA5A34-0779-40AA-961C-79B10F81B364}" dt="2023-03-20T06:46:33.309" v="1538" actId="1076"/>
          <ac:picMkLst>
            <pc:docMk/>
            <pc:sldMk cId="1300838200" sldId="2134805014"/>
            <ac:picMk id="26" creationId="{CDC41B1D-33AD-5E69-8F3E-0F2749232499}"/>
          </ac:picMkLst>
        </pc:picChg>
        <pc:picChg chg="mod">
          <ac:chgData name="Gang Liu" userId="c4dd85b7-3634-4bda-801b-46e8dbbd0b49" providerId="ADAL" clId="{ACCA5A34-0779-40AA-961C-79B10F81B364}" dt="2023-03-20T06:46:33.309" v="1538" actId="1076"/>
          <ac:picMkLst>
            <pc:docMk/>
            <pc:sldMk cId="1300838200" sldId="2134805014"/>
            <ac:picMk id="28" creationId="{A5901FC0-17B9-DB50-EF56-9AB37B9450C8}"/>
          </ac:picMkLst>
        </pc:picChg>
        <pc:picChg chg="mod">
          <ac:chgData name="Gang Liu" userId="c4dd85b7-3634-4bda-801b-46e8dbbd0b49" providerId="ADAL" clId="{ACCA5A34-0779-40AA-961C-79B10F81B364}" dt="2023-03-20T06:46:33.309" v="1538" actId="1076"/>
          <ac:picMkLst>
            <pc:docMk/>
            <pc:sldMk cId="1300838200" sldId="2134805014"/>
            <ac:picMk id="33" creationId="{7FF029B7-8875-18C1-97D5-3DF87C04E95C}"/>
          </ac:picMkLst>
        </pc:picChg>
        <pc:picChg chg="mod">
          <ac:chgData name="Gang Liu" userId="c4dd85b7-3634-4bda-801b-46e8dbbd0b49" providerId="ADAL" clId="{ACCA5A34-0779-40AA-961C-79B10F81B364}" dt="2023-03-20T06:46:33.309" v="1538" actId="1076"/>
          <ac:picMkLst>
            <pc:docMk/>
            <pc:sldMk cId="1300838200" sldId="2134805014"/>
            <ac:picMk id="35" creationId="{BD76AC31-638B-11CB-6FA6-71BA4DBC9678}"/>
          </ac:picMkLst>
        </pc:picChg>
        <pc:picChg chg="mod">
          <ac:chgData name="Gang Liu" userId="c4dd85b7-3634-4bda-801b-46e8dbbd0b49" providerId="ADAL" clId="{ACCA5A34-0779-40AA-961C-79B10F81B364}" dt="2023-03-20T06:46:33.309" v="1538" actId="1076"/>
          <ac:picMkLst>
            <pc:docMk/>
            <pc:sldMk cId="1300838200" sldId="2134805014"/>
            <ac:picMk id="39" creationId="{D2C88A96-24F6-3FBB-926E-6AB5EA5174FF}"/>
          </ac:picMkLst>
        </pc:picChg>
        <pc:picChg chg="mod">
          <ac:chgData name="Gang Liu" userId="c4dd85b7-3634-4bda-801b-46e8dbbd0b49" providerId="ADAL" clId="{ACCA5A34-0779-40AA-961C-79B10F81B364}" dt="2023-03-20T06:46:33.309" v="1538" actId="1076"/>
          <ac:picMkLst>
            <pc:docMk/>
            <pc:sldMk cId="1300838200" sldId="2134805014"/>
            <ac:picMk id="41" creationId="{701D71BA-C026-0720-E654-3893EDDB2C09}"/>
          </ac:picMkLst>
        </pc:picChg>
        <pc:picChg chg="mod">
          <ac:chgData name="Gang Liu" userId="c4dd85b7-3634-4bda-801b-46e8dbbd0b49" providerId="ADAL" clId="{ACCA5A34-0779-40AA-961C-79B10F81B364}" dt="2023-03-20T06:46:33.309" v="1538" actId="1076"/>
          <ac:picMkLst>
            <pc:docMk/>
            <pc:sldMk cId="1300838200" sldId="2134805014"/>
            <ac:picMk id="42" creationId="{D1CE0F1A-6ED8-E64E-9929-36684274CB0A}"/>
          </ac:picMkLst>
        </pc:picChg>
        <pc:picChg chg="mod">
          <ac:chgData name="Gang Liu" userId="c4dd85b7-3634-4bda-801b-46e8dbbd0b49" providerId="ADAL" clId="{ACCA5A34-0779-40AA-961C-79B10F81B364}" dt="2023-03-20T06:46:33.309" v="1538" actId="1076"/>
          <ac:picMkLst>
            <pc:docMk/>
            <pc:sldMk cId="1300838200" sldId="2134805014"/>
            <ac:picMk id="43" creationId="{82A7EC97-8103-9568-0DDE-D09F63FB1B28}"/>
          </ac:picMkLst>
        </pc:picChg>
        <pc:picChg chg="mod">
          <ac:chgData name="Gang Liu" userId="c4dd85b7-3634-4bda-801b-46e8dbbd0b49" providerId="ADAL" clId="{ACCA5A34-0779-40AA-961C-79B10F81B364}" dt="2023-03-20T06:46:33.309" v="1538" actId="1076"/>
          <ac:picMkLst>
            <pc:docMk/>
            <pc:sldMk cId="1300838200" sldId="2134805014"/>
            <ac:picMk id="44" creationId="{C3CB4D98-A7A8-7544-1605-A979211616BF}"/>
          </ac:picMkLst>
        </pc:picChg>
        <pc:picChg chg="mod">
          <ac:chgData name="Gang Liu" userId="c4dd85b7-3634-4bda-801b-46e8dbbd0b49" providerId="ADAL" clId="{ACCA5A34-0779-40AA-961C-79B10F81B364}" dt="2023-03-20T06:46:33.309" v="1538" actId="1076"/>
          <ac:picMkLst>
            <pc:docMk/>
            <pc:sldMk cId="1300838200" sldId="2134805014"/>
            <ac:picMk id="45" creationId="{7C982178-C1B2-21EC-B7A4-33B5992C0657}"/>
          </ac:picMkLst>
        </pc:picChg>
        <pc:picChg chg="mod">
          <ac:chgData name="Gang Liu" userId="c4dd85b7-3634-4bda-801b-46e8dbbd0b49" providerId="ADAL" clId="{ACCA5A34-0779-40AA-961C-79B10F81B364}" dt="2023-03-20T06:46:33.309" v="1538" actId="1076"/>
          <ac:picMkLst>
            <pc:docMk/>
            <pc:sldMk cId="1300838200" sldId="2134805014"/>
            <ac:picMk id="46" creationId="{F0537FCC-4A9A-3B84-B7B2-DA8E7ADCA0C4}"/>
          </ac:picMkLst>
        </pc:picChg>
        <pc:picChg chg="mod">
          <ac:chgData name="Gang Liu" userId="c4dd85b7-3634-4bda-801b-46e8dbbd0b49" providerId="ADAL" clId="{ACCA5A34-0779-40AA-961C-79B10F81B364}" dt="2023-03-20T06:46:33.309" v="1538" actId="1076"/>
          <ac:picMkLst>
            <pc:docMk/>
            <pc:sldMk cId="1300838200" sldId="2134805014"/>
            <ac:picMk id="47" creationId="{85C12C35-5986-75ED-2D2D-82799C5EABB9}"/>
          </ac:picMkLst>
        </pc:picChg>
        <pc:picChg chg="mod">
          <ac:chgData name="Gang Liu" userId="c4dd85b7-3634-4bda-801b-46e8dbbd0b49" providerId="ADAL" clId="{ACCA5A34-0779-40AA-961C-79B10F81B364}" dt="2023-03-20T06:46:33.309" v="1538" actId="1076"/>
          <ac:picMkLst>
            <pc:docMk/>
            <pc:sldMk cId="1300838200" sldId="2134805014"/>
            <ac:picMk id="48" creationId="{DFC23D31-4A59-F2C8-10AD-D6627CDE9868}"/>
          </ac:picMkLst>
        </pc:picChg>
        <pc:picChg chg="mod">
          <ac:chgData name="Gang Liu" userId="c4dd85b7-3634-4bda-801b-46e8dbbd0b49" providerId="ADAL" clId="{ACCA5A34-0779-40AA-961C-79B10F81B364}" dt="2023-03-20T06:46:33.309" v="1538" actId="1076"/>
          <ac:picMkLst>
            <pc:docMk/>
            <pc:sldMk cId="1300838200" sldId="2134805014"/>
            <ac:picMk id="53" creationId="{26EB94FD-3ECB-DCF2-4E66-F2778C4B1442}"/>
          </ac:picMkLst>
        </pc:picChg>
        <pc:picChg chg="mod">
          <ac:chgData name="Gang Liu" userId="c4dd85b7-3634-4bda-801b-46e8dbbd0b49" providerId="ADAL" clId="{ACCA5A34-0779-40AA-961C-79B10F81B364}" dt="2023-03-20T06:46:33.309" v="1538" actId="1076"/>
          <ac:picMkLst>
            <pc:docMk/>
            <pc:sldMk cId="1300838200" sldId="2134805014"/>
            <ac:picMk id="54" creationId="{1770D9D9-FF3A-4F52-5523-F48AD53261DC}"/>
          </ac:picMkLst>
        </pc:picChg>
        <pc:picChg chg="mod">
          <ac:chgData name="Gang Liu" userId="c4dd85b7-3634-4bda-801b-46e8dbbd0b49" providerId="ADAL" clId="{ACCA5A34-0779-40AA-961C-79B10F81B364}" dt="2023-03-20T06:46:33.309" v="1538" actId="1076"/>
          <ac:picMkLst>
            <pc:docMk/>
            <pc:sldMk cId="1300838200" sldId="2134805014"/>
            <ac:picMk id="55" creationId="{25AE101F-E370-21D7-7F8A-BCFCE6D3835B}"/>
          </ac:picMkLst>
        </pc:picChg>
        <pc:picChg chg="mod">
          <ac:chgData name="Gang Liu" userId="c4dd85b7-3634-4bda-801b-46e8dbbd0b49" providerId="ADAL" clId="{ACCA5A34-0779-40AA-961C-79B10F81B364}" dt="2023-03-20T06:46:33.309" v="1538" actId="1076"/>
          <ac:picMkLst>
            <pc:docMk/>
            <pc:sldMk cId="1300838200" sldId="2134805014"/>
            <ac:picMk id="59" creationId="{1EC355B6-1CEC-5BBD-E8AE-EBD76C648BA7}"/>
          </ac:picMkLst>
        </pc:picChg>
        <pc:picChg chg="mod">
          <ac:chgData name="Gang Liu" userId="c4dd85b7-3634-4bda-801b-46e8dbbd0b49" providerId="ADAL" clId="{ACCA5A34-0779-40AA-961C-79B10F81B364}" dt="2023-03-20T06:46:33.309" v="1538" actId="1076"/>
          <ac:picMkLst>
            <pc:docMk/>
            <pc:sldMk cId="1300838200" sldId="2134805014"/>
            <ac:picMk id="63" creationId="{EEF0FD45-AD76-5DCF-8723-088A7FF3F8D3}"/>
          </ac:picMkLst>
        </pc:picChg>
        <pc:picChg chg="mod">
          <ac:chgData name="Gang Liu" userId="c4dd85b7-3634-4bda-801b-46e8dbbd0b49" providerId="ADAL" clId="{ACCA5A34-0779-40AA-961C-79B10F81B364}" dt="2023-03-20T06:46:33.309" v="1538" actId="1076"/>
          <ac:picMkLst>
            <pc:docMk/>
            <pc:sldMk cId="1300838200" sldId="2134805014"/>
            <ac:picMk id="64" creationId="{C1DE3EBF-27DD-C046-2AA8-0686ED966559}"/>
          </ac:picMkLst>
        </pc:picChg>
        <pc:picChg chg="del mod">
          <ac:chgData name="Gang Liu" userId="c4dd85b7-3634-4bda-801b-46e8dbbd0b49" providerId="ADAL" clId="{ACCA5A34-0779-40AA-961C-79B10F81B364}" dt="2023-03-20T06:46:20.771" v="1533" actId="478"/>
          <ac:picMkLst>
            <pc:docMk/>
            <pc:sldMk cId="1300838200" sldId="2134805014"/>
            <ac:picMk id="66" creationId="{C57E8D9A-9974-E1CC-DFE3-7FC8AF983F0A}"/>
          </ac:picMkLst>
        </pc:picChg>
        <pc:picChg chg="mod">
          <ac:chgData name="Gang Liu" userId="c4dd85b7-3634-4bda-801b-46e8dbbd0b49" providerId="ADAL" clId="{ACCA5A34-0779-40AA-961C-79B10F81B364}" dt="2023-03-20T06:46:33.309" v="1538" actId="1076"/>
          <ac:picMkLst>
            <pc:docMk/>
            <pc:sldMk cId="1300838200" sldId="2134805014"/>
            <ac:picMk id="67" creationId="{092BD13C-3ACD-8A55-08A1-2BACCC5EB80A}"/>
          </ac:picMkLst>
        </pc:picChg>
        <pc:picChg chg="mod">
          <ac:chgData name="Gang Liu" userId="c4dd85b7-3634-4bda-801b-46e8dbbd0b49" providerId="ADAL" clId="{ACCA5A34-0779-40AA-961C-79B10F81B364}" dt="2023-03-20T06:46:33.309" v="1538" actId="1076"/>
          <ac:picMkLst>
            <pc:docMk/>
            <pc:sldMk cId="1300838200" sldId="2134805014"/>
            <ac:picMk id="69" creationId="{12775B9A-39C4-22D8-ABB1-736B0D7D0401}"/>
          </ac:picMkLst>
        </pc:picChg>
        <pc:picChg chg="mod">
          <ac:chgData name="Gang Liu" userId="c4dd85b7-3634-4bda-801b-46e8dbbd0b49" providerId="ADAL" clId="{ACCA5A34-0779-40AA-961C-79B10F81B364}" dt="2023-03-20T06:46:33.309" v="1538" actId="1076"/>
          <ac:picMkLst>
            <pc:docMk/>
            <pc:sldMk cId="1300838200" sldId="2134805014"/>
            <ac:picMk id="70" creationId="{AE2E9474-8D95-05DD-776C-1F92854D6930}"/>
          </ac:picMkLst>
        </pc:picChg>
        <pc:picChg chg="mod">
          <ac:chgData name="Gang Liu" userId="c4dd85b7-3634-4bda-801b-46e8dbbd0b49" providerId="ADAL" clId="{ACCA5A34-0779-40AA-961C-79B10F81B364}" dt="2023-03-20T06:46:33.309" v="1538" actId="1076"/>
          <ac:picMkLst>
            <pc:docMk/>
            <pc:sldMk cId="1300838200" sldId="2134805014"/>
            <ac:picMk id="72" creationId="{19CFE33E-46C9-7845-89BF-E18E9F38672F}"/>
          </ac:picMkLst>
        </pc:picChg>
        <pc:picChg chg="del mod">
          <ac:chgData name="Gang Liu" userId="c4dd85b7-3634-4bda-801b-46e8dbbd0b49" providerId="ADAL" clId="{ACCA5A34-0779-40AA-961C-79B10F81B364}" dt="2023-03-20T06:46:20.771" v="1533" actId="478"/>
          <ac:picMkLst>
            <pc:docMk/>
            <pc:sldMk cId="1300838200" sldId="2134805014"/>
            <ac:picMk id="84" creationId="{EE8E9805-B128-BAFA-C79F-CC88EDF6CFE4}"/>
          </ac:picMkLst>
        </pc:picChg>
        <pc:picChg chg="del mod">
          <ac:chgData name="Gang Liu" userId="c4dd85b7-3634-4bda-801b-46e8dbbd0b49" providerId="ADAL" clId="{ACCA5A34-0779-40AA-961C-79B10F81B364}" dt="2023-03-20T06:46:20.771" v="1533" actId="478"/>
          <ac:picMkLst>
            <pc:docMk/>
            <pc:sldMk cId="1300838200" sldId="2134805014"/>
            <ac:picMk id="100" creationId="{BCB20DA9-3726-AD21-26C7-3A771DE0347D}"/>
          </ac:picMkLst>
        </pc:picChg>
        <pc:picChg chg="del mod">
          <ac:chgData name="Gang Liu" userId="c4dd85b7-3634-4bda-801b-46e8dbbd0b49" providerId="ADAL" clId="{ACCA5A34-0779-40AA-961C-79B10F81B364}" dt="2023-03-20T06:46:20.771" v="1533" actId="478"/>
          <ac:picMkLst>
            <pc:docMk/>
            <pc:sldMk cId="1300838200" sldId="2134805014"/>
            <ac:picMk id="111" creationId="{06F6A1ED-5A59-15CB-5394-5DB44327A492}"/>
          </ac:picMkLst>
        </pc:picChg>
        <pc:picChg chg="del mod">
          <ac:chgData name="Gang Liu" userId="c4dd85b7-3634-4bda-801b-46e8dbbd0b49" providerId="ADAL" clId="{ACCA5A34-0779-40AA-961C-79B10F81B364}" dt="2023-03-20T06:46:20.771" v="1533" actId="478"/>
          <ac:picMkLst>
            <pc:docMk/>
            <pc:sldMk cId="1300838200" sldId="2134805014"/>
            <ac:picMk id="112" creationId="{88B54056-13C7-94C8-D1CB-5D4CB784A6BC}"/>
          </ac:picMkLst>
        </pc:picChg>
        <pc:picChg chg="del mod">
          <ac:chgData name="Gang Liu" userId="c4dd85b7-3634-4bda-801b-46e8dbbd0b49" providerId="ADAL" clId="{ACCA5A34-0779-40AA-961C-79B10F81B364}" dt="2023-03-20T06:46:20.771" v="1533" actId="478"/>
          <ac:picMkLst>
            <pc:docMk/>
            <pc:sldMk cId="1300838200" sldId="2134805014"/>
            <ac:picMk id="119" creationId="{DC8C41F3-A1A4-805C-E718-3839B6CA7B81}"/>
          </ac:picMkLst>
        </pc:picChg>
        <pc:picChg chg="del mod">
          <ac:chgData name="Gang Liu" userId="c4dd85b7-3634-4bda-801b-46e8dbbd0b49" providerId="ADAL" clId="{ACCA5A34-0779-40AA-961C-79B10F81B364}" dt="2023-03-20T06:46:20.771" v="1533" actId="478"/>
          <ac:picMkLst>
            <pc:docMk/>
            <pc:sldMk cId="1300838200" sldId="2134805014"/>
            <ac:picMk id="120" creationId="{78570029-FD35-7DEA-E91E-C70B0C53FEFE}"/>
          </ac:picMkLst>
        </pc:picChg>
        <pc:picChg chg="del mod">
          <ac:chgData name="Gang Liu" userId="c4dd85b7-3634-4bda-801b-46e8dbbd0b49" providerId="ADAL" clId="{ACCA5A34-0779-40AA-961C-79B10F81B364}" dt="2023-03-20T06:46:20.771" v="1533" actId="478"/>
          <ac:picMkLst>
            <pc:docMk/>
            <pc:sldMk cId="1300838200" sldId="2134805014"/>
            <ac:picMk id="121" creationId="{8140B23A-5B19-68E7-3194-B48B05C98603}"/>
          </ac:picMkLst>
        </pc:picChg>
        <pc:picChg chg="del mod">
          <ac:chgData name="Gang Liu" userId="c4dd85b7-3634-4bda-801b-46e8dbbd0b49" providerId="ADAL" clId="{ACCA5A34-0779-40AA-961C-79B10F81B364}" dt="2023-03-20T06:46:20.771" v="1533" actId="478"/>
          <ac:picMkLst>
            <pc:docMk/>
            <pc:sldMk cId="1300838200" sldId="2134805014"/>
            <ac:picMk id="122" creationId="{3E099278-E2DD-1B26-2F71-35426E1CCE2A}"/>
          </ac:picMkLst>
        </pc:picChg>
        <pc:picChg chg="del mod">
          <ac:chgData name="Gang Liu" userId="c4dd85b7-3634-4bda-801b-46e8dbbd0b49" providerId="ADAL" clId="{ACCA5A34-0779-40AA-961C-79B10F81B364}" dt="2023-03-20T06:46:20.771" v="1533" actId="478"/>
          <ac:picMkLst>
            <pc:docMk/>
            <pc:sldMk cId="1300838200" sldId="2134805014"/>
            <ac:picMk id="143" creationId="{243B2251-B227-83EA-D4B6-D816CD30AD78}"/>
          </ac:picMkLst>
        </pc:picChg>
        <pc:picChg chg="del mod">
          <ac:chgData name="Gang Liu" userId="c4dd85b7-3634-4bda-801b-46e8dbbd0b49" providerId="ADAL" clId="{ACCA5A34-0779-40AA-961C-79B10F81B364}" dt="2023-03-20T06:46:20.771" v="1533" actId="478"/>
          <ac:picMkLst>
            <pc:docMk/>
            <pc:sldMk cId="1300838200" sldId="2134805014"/>
            <ac:picMk id="145" creationId="{64437B36-333D-93EB-85AE-9C58E2697491}"/>
          </ac:picMkLst>
        </pc:picChg>
        <pc:picChg chg="del mod">
          <ac:chgData name="Gang Liu" userId="c4dd85b7-3634-4bda-801b-46e8dbbd0b49" providerId="ADAL" clId="{ACCA5A34-0779-40AA-961C-79B10F81B364}" dt="2023-03-20T06:46:20.771" v="1533" actId="478"/>
          <ac:picMkLst>
            <pc:docMk/>
            <pc:sldMk cId="1300838200" sldId="2134805014"/>
            <ac:picMk id="151" creationId="{3F05F501-B045-C0F9-E933-BDDB8698AC29}"/>
          </ac:picMkLst>
        </pc:picChg>
        <pc:picChg chg="del mod">
          <ac:chgData name="Gang Liu" userId="c4dd85b7-3634-4bda-801b-46e8dbbd0b49" providerId="ADAL" clId="{ACCA5A34-0779-40AA-961C-79B10F81B364}" dt="2023-03-20T06:46:20.771" v="1533" actId="478"/>
          <ac:picMkLst>
            <pc:docMk/>
            <pc:sldMk cId="1300838200" sldId="2134805014"/>
            <ac:picMk id="152" creationId="{B7EB1C97-DB33-2219-DB9E-336C0B00051B}"/>
          </ac:picMkLst>
        </pc:picChg>
        <pc:picChg chg="del mod">
          <ac:chgData name="Gang Liu" userId="c4dd85b7-3634-4bda-801b-46e8dbbd0b49" providerId="ADAL" clId="{ACCA5A34-0779-40AA-961C-79B10F81B364}" dt="2023-03-20T06:46:20.771" v="1533" actId="478"/>
          <ac:picMkLst>
            <pc:docMk/>
            <pc:sldMk cId="1300838200" sldId="2134805014"/>
            <ac:picMk id="156" creationId="{0A5CD914-A8B0-9AC4-1A42-15DA327DF79B}"/>
          </ac:picMkLst>
        </pc:picChg>
        <pc:picChg chg="del mod">
          <ac:chgData name="Gang Liu" userId="c4dd85b7-3634-4bda-801b-46e8dbbd0b49" providerId="ADAL" clId="{ACCA5A34-0779-40AA-961C-79B10F81B364}" dt="2023-03-20T06:46:20.771" v="1533" actId="478"/>
          <ac:picMkLst>
            <pc:docMk/>
            <pc:sldMk cId="1300838200" sldId="2134805014"/>
            <ac:picMk id="161" creationId="{B97BD453-CAFA-CED8-2243-66B153CE958C}"/>
          </ac:picMkLst>
        </pc:picChg>
        <pc:picChg chg="del mod">
          <ac:chgData name="Gang Liu" userId="c4dd85b7-3634-4bda-801b-46e8dbbd0b49" providerId="ADAL" clId="{ACCA5A34-0779-40AA-961C-79B10F81B364}" dt="2023-03-20T06:46:20.771" v="1533" actId="478"/>
          <ac:picMkLst>
            <pc:docMk/>
            <pc:sldMk cId="1300838200" sldId="2134805014"/>
            <ac:picMk id="162" creationId="{63A17253-2062-D1FF-4E3A-19F93262EA92}"/>
          </ac:picMkLst>
        </pc:picChg>
        <pc:picChg chg="del mod">
          <ac:chgData name="Gang Liu" userId="c4dd85b7-3634-4bda-801b-46e8dbbd0b49" providerId="ADAL" clId="{ACCA5A34-0779-40AA-961C-79B10F81B364}" dt="2023-03-20T06:46:20.771" v="1533" actId="478"/>
          <ac:picMkLst>
            <pc:docMk/>
            <pc:sldMk cId="1300838200" sldId="2134805014"/>
            <ac:picMk id="166" creationId="{B9FBCFEF-52B9-6F33-5B01-783061ED7D0C}"/>
          </ac:picMkLst>
        </pc:picChg>
        <pc:cxnChg chg="add del">
          <ac:chgData name="Gang Liu" userId="c4dd85b7-3634-4bda-801b-46e8dbbd0b49" providerId="ADAL" clId="{ACCA5A34-0779-40AA-961C-79B10F81B364}" dt="2023-03-20T07:20:51.580" v="1891" actId="478"/>
          <ac:cxnSpMkLst>
            <pc:docMk/>
            <pc:sldMk cId="1300838200" sldId="2134805014"/>
            <ac:cxnSpMk id="92" creationId="{6D5BD0DE-7388-F18E-1592-D5BEC09B5476}"/>
          </ac:cxnSpMkLst>
        </pc:cxnChg>
      </pc:sldChg>
      <pc:sldChg chg="addSp delSp modSp add mod modAnim">
        <pc:chgData name="Gang Liu" userId="c4dd85b7-3634-4bda-801b-46e8dbbd0b49" providerId="ADAL" clId="{ACCA5A34-0779-40AA-961C-79B10F81B364}" dt="2023-03-20T07:04:39.747" v="1772" actId="478"/>
        <pc:sldMkLst>
          <pc:docMk/>
          <pc:sldMk cId="1555299923" sldId="2134805015"/>
        </pc:sldMkLst>
        <pc:spChg chg="add mod">
          <ac:chgData name="Gang Liu" userId="c4dd85b7-3634-4bda-801b-46e8dbbd0b49" providerId="ADAL" clId="{ACCA5A34-0779-40AA-961C-79B10F81B364}" dt="2023-03-20T07:04:37.777" v="1771" actId="1076"/>
          <ac:spMkLst>
            <pc:docMk/>
            <pc:sldMk cId="1555299923" sldId="2134805015"/>
            <ac:spMk id="7" creationId="{C655A639-26BA-A7D5-9A9C-1D7144A62D65}"/>
          </ac:spMkLst>
        </pc:spChg>
        <pc:spChg chg="add del">
          <ac:chgData name="Gang Liu" userId="c4dd85b7-3634-4bda-801b-46e8dbbd0b49" providerId="ADAL" clId="{ACCA5A34-0779-40AA-961C-79B10F81B364}" dt="2023-03-20T07:04:39.747" v="1772" actId="478"/>
          <ac:spMkLst>
            <pc:docMk/>
            <pc:sldMk cId="1555299923" sldId="2134805015"/>
            <ac:spMk id="9" creationId="{7E15ADEB-C4B0-42E3-9CD1-B7444463FAD7}"/>
          </ac:spMkLst>
        </pc:spChg>
        <pc:spChg chg="del mod">
          <ac:chgData name="Gang Liu" userId="c4dd85b7-3634-4bda-801b-46e8dbbd0b49" providerId="ADAL" clId="{ACCA5A34-0779-40AA-961C-79B10F81B364}" dt="2023-03-20T06:49:26.119" v="1704" actId="478"/>
          <ac:spMkLst>
            <pc:docMk/>
            <pc:sldMk cId="1555299923" sldId="2134805015"/>
            <ac:spMk id="163" creationId="{06F9F550-3BED-BAC7-0F24-68021FF18459}"/>
          </ac:spMkLst>
        </pc:spChg>
        <pc:spChg chg="del">
          <ac:chgData name="Gang Liu" userId="c4dd85b7-3634-4bda-801b-46e8dbbd0b49" providerId="ADAL" clId="{ACCA5A34-0779-40AA-961C-79B10F81B364}" dt="2023-03-20T06:49:32.035" v="1707" actId="478"/>
          <ac:spMkLst>
            <pc:docMk/>
            <pc:sldMk cId="1555299923" sldId="2134805015"/>
            <ac:spMk id="168" creationId="{D7E372AF-D0A6-1CDC-636B-8D536F6CD0C5}"/>
          </ac:spMkLst>
        </pc:spChg>
        <pc:spChg chg="del">
          <ac:chgData name="Gang Liu" userId="c4dd85b7-3634-4bda-801b-46e8dbbd0b49" providerId="ADAL" clId="{ACCA5A34-0779-40AA-961C-79B10F81B364}" dt="2023-03-20T06:49:30.761" v="1706" actId="478"/>
          <ac:spMkLst>
            <pc:docMk/>
            <pc:sldMk cId="1555299923" sldId="2134805015"/>
            <ac:spMk id="169" creationId="{49E9F707-4F85-6062-C35F-FC3663751890}"/>
          </ac:spMkLst>
        </pc:spChg>
        <pc:grpChg chg="del">
          <ac:chgData name="Gang Liu" userId="c4dd85b7-3634-4bda-801b-46e8dbbd0b49" providerId="ADAL" clId="{ACCA5A34-0779-40AA-961C-79B10F81B364}" dt="2023-03-20T06:49:27.547" v="1705" actId="478"/>
          <ac:grpSpMkLst>
            <pc:docMk/>
            <pc:sldMk cId="1555299923" sldId="2134805015"/>
            <ac:grpSpMk id="6" creationId="{87D06ED4-5B7E-8C2F-E9B1-6A64B9752B8D}"/>
          </ac:grpSpMkLst>
        </pc:grpChg>
        <pc:picChg chg="add mod">
          <ac:chgData name="Gang Liu" userId="c4dd85b7-3634-4bda-801b-46e8dbbd0b49" providerId="ADAL" clId="{ACCA5A34-0779-40AA-961C-79B10F81B364}" dt="2023-03-20T07:04:14.735" v="1748" actId="1038"/>
          <ac:picMkLst>
            <pc:docMk/>
            <pc:sldMk cId="1555299923" sldId="2134805015"/>
            <ac:picMk id="3" creationId="{2AB785E3-B881-7541-B859-2C8B0593EA22}"/>
          </ac:picMkLst>
        </pc:picChg>
        <pc:picChg chg="add mod">
          <ac:chgData name="Gang Liu" userId="c4dd85b7-3634-4bda-801b-46e8dbbd0b49" providerId="ADAL" clId="{ACCA5A34-0779-40AA-961C-79B10F81B364}" dt="2023-03-20T07:04:14.735" v="1748" actId="1038"/>
          <ac:picMkLst>
            <pc:docMk/>
            <pc:sldMk cId="1555299923" sldId="2134805015"/>
            <ac:picMk id="5" creationId="{FCA5F908-7A79-8942-31C0-90D5E80024E6}"/>
          </ac:picMkLst>
        </pc:picChg>
      </pc:sldChg>
      <pc:sldChg chg="addSp delSp modSp add mod delAnim modAnim">
        <pc:chgData name="Gang Liu" userId="c4dd85b7-3634-4bda-801b-46e8dbbd0b49" providerId="ADAL" clId="{ACCA5A34-0779-40AA-961C-79B10F81B364}" dt="2023-03-20T07:30:03.512" v="2271"/>
        <pc:sldMkLst>
          <pc:docMk/>
          <pc:sldMk cId="1214341997" sldId="2134805016"/>
        </pc:sldMkLst>
        <pc:spChg chg="mod">
          <ac:chgData name="Gang Liu" userId="c4dd85b7-3634-4bda-801b-46e8dbbd0b49" providerId="ADAL" clId="{ACCA5A34-0779-40AA-961C-79B10F81B364}" dt="2023-03-20T07:30:03.512" v="2271"/>
          <ac:spMkLst>
            <pc:docMk/>
            <pc:sldMk cId="1214341997" sldId="2134805016"/>
            <ac:spMk id="7" creationId="{C655A639-26BA-A7D5-9A9C-1D7144A62D65}"/>
          </ac:spMkLst>
        </pc:spChg>
        <pc:picChg chg="del">
          <ac:chgData name="Gang Liu" userId="c4dd85b7-3634-4bda-801b-46e8dbbd0b49" providerId="ADAL" clId="{ACCA5A34-0779-40AA-961C-79B10F81B364}" dt="2023-03-20T07:05:37.168" v="1806" actId="478"/>
          <ac:picMkLst>
            <pc:docMk/>
            <pc:sldMk cId="1214341997" sldId="2134805016"/>
            <ac:picMk id="3" creationId="{2AB785E3-B881-7541-B859-2C8B0593EA22}"/>
          </ac:picMkLst>
        </pc:picChg>
        <pc:picChg chg="add mod">
          <ac:chgData name="Gang Liu" userId="c4dd85b7-3634-4bda-801b-46e8dbbd0b49" providerId="ADAL" clId="{ACCA5A34-0779-40AA-961C-79B10F81B364}" dt="2023-03-20T07:06:14.029" v="1817" actId="1076"/>
          <ac:picMkLst>
            <pc:docMk/>
            <pc:sldMk cId="1214341997" sldId="2134805016"/>
            <ac:picMk id="4" creationId="{DB332CE2-E4DD-040A-5794-0DB247EE1FDE}"/>
          </ac:picMkLst>
        </pc:picChg>
        <pc:picChg chg="del">
          <ac:chgData name="Gang Liu" userId="c4dd85b7-3634-4bda-801b-46e8dbbd0b49" providerId="ADAL" clId="{ACCA5A34-0779-40AA-961C-79B10F81B364}" dt="2023-03-20T07:05:36.742" v="1805" actId="478"/>
          <ac:picMkLst>
            <pc:docMk/>
            <pc:sldMk cId="1214341997" sldId="2134805016"/>
            <ac:picMk id="5" creationId="{FCA5F908-7A79-8942-31C0-90D5E80024E6}"/>
          </ac:picMkLst>
        </pc:picChg>
        <pc:picChg chg="add mod">
          <ac:chgData name="Gang Liu" userId="c4dd85b7-3634-4bda-801b-46e8dbbd0b49" providerId="ADAL" clId="{ACCA5A34-0779-40AA-961C-79B10F81B364}" dt="2023-03-20T07:06:23.226" v="1820" actId="1076"/>
          <ac:picMkLst>
            <pc:docMk/>
            <pc:sldMk cId="1214341997" sldId="2134805016"/>
            <ac:picMk id="8" creationId="{28055873-A40F-0F58-61EA-5888CA9585C8}"/>
          </ac:picMkLst>
        </pc:picChg>
      </pc:sldChg>
      <pc:sldChg chg="addSp delSp modSp add mod delAnim modAnim">
        <pc:chgData name="Gang Liu" userId="c4dd85b7-3634-4bda-801b-46e8dbbd0b49" providerId="ADAL" clId="{ACCA5A34-0779-40AA-961C-79B10F81B364}" dt="2023-03-20T07:15:14.315" v="1852"/>
        <pc:sldMkLst>
          <pc:docMk/>
          <pc:sldMk cId="2721449748" sldId="2134805017"/>
        </pc:sldMkLst>
        <pc:spChg chg="mod">
          <ac:chgData name="Gang Liu" userId="c4dd85b7-3634-4bda-801b-46e8dbbd0b49" providerId="ADAL" clId="{ACCA5A34-0779-40AA-961C-79B10F81B364}" dt="2023-03-20T07:06:56.109" v="1841" actId="20577"/>
          <ac:spMkLst>
            <pc:docMk/>
            <pc:sldMk cId="2721449748" sldId="2134805017"/>
            <ac:spMk id="7" creationId="{C655A639-26BA-A7D5-9A9C-1D7144A62D65}"/>
          </ac:spMkLst>
        </pc:spChg>
        <pc:picChg chg="add mod">
          <ac:chgData name="Gang Liu" userId="c4dd85b7-3634-4bda-801b-46e8dbbd0b49" providerId="ADAL" clId="{ACCA5A34-0779-40AA-961C-79B10F81B364}" dt="2023-03-20T07:14:35.656" v="1845" actId="1076"/>
          <ac:picMkLst>
            <pc:docMk/>
            <pc:sldMk cId="2721449748" sldId="2134805017"/>
            <ac:picMk id="3" creationId="{80301447-24DD-D15A-39A7-1EA11B1FA2EC}"/>
          </ac:picMkLst>
        </pc:picChg>
        <pc:picChg chg="del">
          <ac:chgData name="Gang Liu" userId="c4dd85b7-3634-4bda-801b-46e8dbbd0b49" providerId="ADAL" clId="{ACCA5A34-0779-40AA-961C-79B10F81B364}" dt="2023-03-20T07:06:59.663" v="1842" actId="478"/>
          <ac:picMkLst>
            <pc:docMk/>
            <pc:sldMk cId="2721449748" sldId="2134805017"/>
            <ac:picMk id="4" creationId="{DB332CE2-E4DD-040A-5794-0DB247EE1FDE}"/>
          </ac:picMkLst>
        </pc:picChg>
        <pc:picChg chg="add mod">
          <ac:chgData name="Gang Liu" userId="c4dd85b7-3634-4bda-801b-46e8dbbd0b49" providerId="ADAL" clId="{ACCA5A34-0779-40AA-961C-79B10F81B364}" dt="2023-03-20T07:15:10.840" v="1851" actId="1076"/>
          <ac:picMkLst>
            <pc:docMk/>
            <pc:sldMk cId="2721449748" sldId="2134805017"/>
            <ac:picMk id="6" creationId="{980B35B8-941D-9F43-6030-A3FA4C001824}"/>
          </ac:picMkLst>
        </pc:picChg>
        <pc:picChg chg="del">
          <ac:chgData name="Gang Liu" userId="c4dd85b7-3634-4bda-801b-46e8dbbd0b49" providerId="ADAL" clId="{ACCA5A34-0779-40AA-961C-79B10F81B364}" dt="2023-03-20T07:06:59.663" v="1842" actId="478"/>
          <ac:picMkLst>
            <pc:docMk/>
            <pc:sldMk cId="2721449748" sldId="2134805017"/>
            <ac:picMk id="8" creationId="{28055873-A40F-0F58-61EA-5888CA9585C8}"/>
          </ac:picMkLst>
        </pc:picChg>
      </pc:sldChg>
      <pc:sldChg chg="addSp delSp modSp add mod">
        <pc:chgData name="Gang Liu" userId="c4dd85b7-3634-4bda-801b-46e8dbbd0b49" providerId="ADAL" clId="{ACCA5A34-0779-40AA-961C-79B10F81B364}" dt="2023-03-20T07:29:17.102" v="2255" actId="20577"/>
        <pc:sldMkLst>
          <pc:docMk/>
          <pc:sldMk cId="3568042295" sldId="2134805018"/>
        </pc:sldMkLst>
        <pc:spChg chg="add mod">
          <ac:chgData name="Gang Liu" userId="c4dd85b7-3634-4bda-801b-46e8dbbd0b49" providerId="ADAL" clId="{ACCA5A34-0779-40AA-961C-79B10F81B364}" dt="2023-03-20T07:22:21.323" v="1900"/>
          <ac:spMkLst>
            <pc:docMk/>
            <pc:sldMk cId="3568042295" sldId="2134805018"/>
            <ac:spMk id="2" creationId="{C04B897C-19A7-6977-E2B0-D9C9313A3F3F}"/>
          </ac:spMkLst>
        </pc:spChg>
        <pc:spChg chg="add mod">
          <ac:chgData name="Gang Liu" userId="c4dd85b7-3634-4bda-801b-46e8dbbd0b49" providerId="ADAL" clId="{ACCA5A34-0779-40AA-961C-79B10F81B364}" dt="2023-03-20T07:26:42.443" v="2102" actId="1076"/>
          <ac:spMkLst>
            <pc:docMk/>
            <pc:sldMk cId="3568042295" sldId="2134805018"/>
            <ac:spMk id="3" creationId="{E7484038-A39C-07F0-CF59-72AC685988B4}"/>
          </ac:spMkLst>
        </pc:spChg>
        <pc:spChg chg="del">
          <ac:chgData name="Gang Liu" userId="c4dd85b7-3634-4bda-801b-46e8dbbd0b49" providerId="ADAL" clId="{ACCA5A34-0779-40AA-961C-79B10F81B364}" dt="2023-03-20T07:21:28.890" v="1895" actId="478"/>
          <ac:spMkLst>
            <pc:docMk/>
            <pc:sldMk cId="3568042295" sldId="2134805018"/>
            <ac:spMk id="90" creationId="{6C74F71E-FBA9-D11A-1CB8-27A018B01D22}"/>
          </ac:spMkLst>
        </pc:spChg>
        <pc:spChg chg="del">
          <ac:chgData name="Gang Liu" userId="c4dd85b7-3634-4bda-801b-46e8dbbd0b49" providerId="ADAL" clId="{ACCA5A34-0779-40AA-961C-79B10F81B364}" dt="2023-03-20T07:21:29.926" v="1896" actId="478"/>
          <ac:spMkLst>
            <pc:docMk/>
            <pc:sldMk cId="3568042295" sldId="2134805018"/>
            <ac:spMk id="93" creationId="{E8025BD8-2DD7-71C5-A438-F52B7D9B1CB6}"/>
          </ac:spMkLst>
        </pc:spChg>
        <pc:spChg chg="del">
          <ac:chgData name="Gang Liu" userId="c4dd85b7-3634-4bda-801b-46e8dbbd0b49" providerId="ADAL" clId="{ACCA5A34-0779-40AA-961C-79B10F81B364}" dt="2023-03-20T07:21:27.676" v="1894" actId="478"/>
          <ac:spMkLst>
            <pc:docMk/>
            <pc:sldMk cId="3568042295" sldId="2134805018"/>
            <ac:spMk id="94" creationId="{3072F1AE-1D1E-6DDF-3757-7BE3993AB868}"/>
          </ac:spMkLst>
        </pc:spChg>
        <pc:spChg chg="mod">
          <ac:chgData name="Gang Liu" userId="c4dd85b7-3634-4bda-801b-46e8dbbd0b49" providerId="ADAL" clId="{ACCA5A34-0779-40AA-961C-79B10F81B364}" dt="2023-03-20T07:29:17.102" v="2255" actId="20577"/>
          <ac:spMkLst>
            <pc:docMk/>
            <pc:sldMk cId="3568042295" sldId="2134805018"/>
            <ac:spMk id="163" creationId="{06F9F550-3BED-BAC7-0F24-68021FF18459}"/>
          </ac:spMkLst>
        </pc:spChg>
      </pc:sldChg>
      <pc:sldChg chg="addSp delSp modSp add mod delAnim modAnim">
        <pc:chgData name="Gang Liu" userId="c4dd85b7-3634-4bda-801b-46e8dbbd0b49" providerId="ADAL" clId="{ACCA5A34-0779-40AA-961C-79B10F81B364}" dt="2023-03-20T07:43:12.807" v="2387" actId="14100"/>
        <pc:sldMkLst>
          <pc:docMk/>
          <pc:sldMk cId="2118517765" sldId="2134805019"/>
        </pc:sldMkLst>
        <pc:spChg chg="mod">
          <ac:chgData name="Gang Liu" userId="c4dd85b7-3634-4bda-801b-46e8dbbd0b49" providerId="ADAL" clId="{ACCA5A34-0779-40AA-961C-79B10F81B364}" dt="2023-03-20T07:29:28.359" v="2263"/>
          <ac:spMkLst>
            <pc:docMk/>
            <pc:sldMk cId="2118517765" sldId="2134805019"/>
            <ac:spMk id="7" creationId="{C655A639-26BA-A7D5-9A9C-1D7144A62D65}"/>
          </ac:spMkLst>
        </pc:spChg>
        <pc:picChg chg="add mod">
          <ac:chgData name="Gang Liu" userId="c4dd85b7-3634-4bda-801b-46e8dbbd0b49" providerId="ADAL" clId="{ACCA5A34-0779-40AA-961C-79B10F81B364}" dt="2023-03-20T07:43:12.807" v="2387" actId="14100"/>
          <ac:picMkLst>
            <pc:docMk/>
            <pc:sldMk cId="2118517765" sldId="2134805019"/>
            <ac:picMk id="2" creationId="{BAB08CAC-3377-32DA-79DA-29F1CB8B816C}"/>
          </ac:picMkLst>
        </pc:picChg>
        <pc:picChg chg="del">
          <ac:chgData name="Gang Liu" userId="c4dd85b7-3634-4bda-801b-46e8dbbd0b49" providerId="ADAL" clId="{ACCA5A34-0779-40AA-961C-79B10F81B364}" dt="2023-03-20T07:29:31.796" v="2265" actId="478"/>
          <ac:picMkLst>
            <pc:docMk/>
            <pc:sldMk cId="2118517765" sldId="2134805019"/>
            <ac:picMk id="3" creationId="{80301447-24DD-D15A-39A7-1EA11B1FA2EC}"/>
          </ac:picMkLst>
        </pc:picChg>
        <pc:picChg chg="add mod">
          <ac:chgData name="Gang Liu" userId="c4dd85b7-3634-4bda-801b-46e8dbbd0b49" providerId="ADAL" clId="{ACCA5A34-0779-40AA-961C-79B10F81B364}" dt="2023-03-20T07:37:41.805" v="2351" actId="1076"/>
          <ac:picMkLst>
            <pc:docMk/>
            <pc:sldMk cId="2118517765" sldId="2134805019"/>
            <ac:picMk id="4" creationId="{1887C42B-72D2-4737-79AC-71DE074F6725}"/>
          </ac:picMkLst>
        </pc:picChg>
        <pc:picChg chg="del">
          <ac:chgData name="Gang Liu" userId="c4dd85b7-3634-4bda-801b-46e8dbbd0b49" providerId="ADAL" clId="{ACCA5A34-0779-40AA-961C-79B10F81B364}" dt="2023-03-20T07:29:29.866" v="2264" actId="478"/>
          <ac:picMkLst>
            <pc:docMk/>
            <pc:sldMk cId="2118517765" sldId="2134805019"/>
            <ac:picMk id="6" creationId="{980B35B8-941D-9F43-6030-A3FA4C001824}"/>
          </ac:picMkLst>
        </pc:picChg>
        <pc:picChg chg="add mod">
          <ac:chgData name="Gang Liu" userId="c4dd85b7-3634-4bda-801b-46e8dbbd0b49" providerId="ADAL" clId="{ACCA5A34-0779-40AA-961C-79B10F81B364}" dt="2023-03-20T07:37:55.254" v="2355" actId="1076"/>
          <ac:picMkLst>
            <pc:docMk/>
            <pc:sldMk cId="2118517765" sldId="2134805019"/>
            <ac:picMk id="8" creationId="{0EBE993B-16DD-DE92-ADF6-F0056051A3DF}"/>
          </ac:picMkLst>
        </pc:picChg>
      </pc:sldChg>
      <pc:sldChg chg="addSp delSp modSp add mod delAnim modAnim">
        <pc:chgData name="Gang Liu" userId="c4dd85b7-3634-4bda-801b-46e8dbbd0b49" providerId="ADAL" clId="{ACCA5A34-0779-40AA-961C-79B10F81B364}" dt="2023-03-20T07:43:56.145" v="2394"/>
        <pc:sldMkLst>
          <pc:docMk/>
          <pc:sldMk cId="43703478" sldId="2134805020"/>
        </pc:sldMkLst>
        <pc:picChg chg="add mod">
          <ac:chgData name="Gang Liu" userId="c4dd85b7-3634-4bda-801b-46e8dbbd0b49" providerId="ADAL" clId="{ACCA5A34-0779-40AA-961C-79B10F81B364}" dt="2023-03-20T07:38:46.097" v="2359" actId="1076"/>
          <ac:picMkLst>
            <pc:docMk/>
            <pc:sldMk cId="43703478" sldId="2134805020"/>
            <ac:picMk id="3" creationId="{506B9022-BE9A-1FE0-0084-75F88E537063}"/>
          </ac:picMkLst>
        </pc:picChg>
        <pc:picChg chg="add del mod">
          <ac:chgData name="Gang Liu" userId="c4dd85b7-3634-4bda-801b-46e8dbbd0b49" providerId="ADAL" clId="{ACCA5A34-0779-40AA-961C-79B10F81B364}" dt="2023-03-20T07:43:04.725" v="2384" actId="21"/>
          <ac:picMkLst>
            <pc:docMk/>
            <pc:sldMk cId="43703478" sldId="2134805020"/>
            <ac:picMk id="4" creationId="{1A95AEBB-A05A-5BDA-4A97-8F3BC6886288}"/>
          </ac:picMkLst>
        </pc:picChg>
        <pc:picChg chg="add mod">
          <ac:chgData name="Gang Liu" userId="c4dd85b7-3634-4bda-801b-46e8dbbd0b49" providerId="ADAL" clId="{ACCA5A34-0779-40AA-961C-79B10F81B364}" dt="2023-03-20T07:39:27.009" v="2365" actId="1076"/>
          <ac:picMkLst>
            <pc:docMk/>
            <pc:sldMk cId="43703478" sldId="2134805020"/>
            <ac:picMk id="5" creationId="{CFA8A826-977D-C207-D5FB-88F7497F40A1}"/>
          </ac:picMkLst>
        </pc:picChg>
        <pc:picChg chg="add mod">
          <ac:chgData name="Gang Liu" userId="c4dd85b7-3634-4bda-801b-46e8dbbd0b49" providerId="ADAL" clId="{ACCA5A34-0779-40AA-961C-79B10F81B364}" dt="2023-03-20T07:43:50.878" v="2393" actId="1076"/>
          <ac:picMkLst>
            <pc:docMk/>
            <pc:sldMk cId="43703478" sldId="2134805020"/>
            <ac:picMk id="8" creationId="{29187A7A-C9D7-B908-E025-E6BA5AC4B4AF}"/>
          </ac:picMkLst>
        </pc:picChg>
      </pc:sldChg>
      <pc:sldChg chg="addSp delSp modSp add mod delAnim modAnim">
        <pc:chgData name="Gang Liu" userId="c4dd85b7-3634-4bda-801b-46e8dbbd0b49" providerId="ADAL" clId="{ACCA5A34-0779-40AA-961C-79B10F81B364}" dt="2023-03-20T07:33:11.070" v="2334"/>
        <pc:sldMkLst>
          <pc:docMk/>
          <pc:sldMk cId="3309053773" sldId="2134805021"/>
        </pc:sldMkLst>
        <pc:picChg chg="del">
          <ac:chgData name="Gang Liu" userId="c4dd85b7-3634-4bda-801b-46e8dbbd0b49" providerId="ADAL" clId="{ACCA5A34-0779-40AA-961C-79B10F81B364}" dt="2023-03-20T07:31:57.192" v="2325" actId="478"/>
          <ac:picMkLst>
            <pc:docMk/>
            <pc:sldMk cId="3309053773" sldId="2134805021"/>
            <ac:picMk id="3" creationId="{80301447-24DD-D15A-39A7-1EA11B1FA2EC}"/>
          </ac:picMkLst>
        </pc:picChg>
        <pc:picChg chg="add mod">
          <ac:chgData name="Gang Liu" userId="c4dd85b7-3634-4bda-801b-46e8dbbd0b49" providerId="ADAL" clId="{ACCA5A34-0779-40AA-961C-79B10F81B364}" dt="2023-03-20T07:32:34.307" v="2328" actId="1076"/>
          <ac:picMkLst>
            <pc:docMk/>
            <pc:sldMk cId="3309053773" sldId="2134805021"/>
            <ac:picMk id="4" creationId="{58C0A3BA-CC84-78AB-FF3E-DC3E36A0F120}"/>
          </ac:picMkLst>
        </pc:picChg>
        <pc:picChg chg="del">
          <ac:chgData name="Gang Liu" userId="c4dd85b7-3634-4bda-801b-46e8dbbd0b49" providerId="ADAL" clId="{ACCA5A34-0779-40AA-961C-79B10F81B364}" dt="2023-03-20T07:31:56.742" v="2324" actId="478"/>
          <ac:picMkLst>
            <pc:docMk/>
            <pc:sldMk cId="3309053773" sldId="2134805021"/>
            <ac:picMk id="6" creationId="{980B35B8-941D-9F43-6030-A3FA4C001824}"/>
          </ac:picMkLst>
        </pc:picChg>
        <pc:picChg chg="add mod">
          <ac:chgData name="Gang Liu" userId="c4dd85b7-3634-4bda-801b-46e8dbbd0b49" providerId="ADAL" clId="{ACCA5A34-0779-40AA-961C-79B10F81B364}" dt="2023-03-20T07:33:07.864" v="2333" actId="1076"/>
          <ac:picMkLst>
            <pc:docMk/>
            <pc:sldMk cId="3309053773" sldId="2134805021"/>
            <ac:picMk id="8" creationId="{1B46F295-7995-ADD3-BA83-DAE945494887}"/>
          </ac:picMkLst>
        </pc:picChg>
      </pc:sldChg>
      <pc:sldChg chg="addSp delSp modSp add mod delAnim">
        <pc:chgData name="Gang Liu" userId="c4dd85b7-3634-4bda-801b-46e8dbbd0b49" providerId="ADAL" clId="{ACCA5A34-0779-40AA-961C-79B10F81B364}" dt="2023-03-20T07:31:39.791" v="2323" actId="20577"/>
        <pc:sldMkLst>
          <pc:docMk/>
          <pc:sldMk cId="873280188" sldId="2134805022"/>
        </pc:sldMkLst>
        <pc:spChg chg="add mod">
          <ac:chgData name="Gang Liu" userId="c4dd85b7-3634-4bda-801b-46e8dbbd0b49" providerId="ADAL" clId="{ACCA5A34-0779-40AA-961C-79B10F81B364}" dt="2023-03-20T07:31:39.791" v="2323" actId="20577"/>
          <ac:spMkLst>
            <pc:docMk/>
            <pc:sldMk cId="873280188" sldId="2134805022"/>
            <ac:spMk id="5" creationId="{E2262419-1D84-D5D8-FEA2-B7B6BDC4CB8F}"/>
          </ac:spMkLst>
        </pc:spChg>
        <pc:spChg chg="mod">
          <ac:chgData name="Gang Liu" userId="c4dd85b7-3634-4bda-801b-46e8dbbd0b49" providerId="ADAL" clId="{ACCA5A34-0779-40AA-961C-79B10F81B364}" dt="2023-03-20T07:30:20.978" v="2277"/>
          <ac:spMkLst>
            <pc:docMk/>
            <pc:sldMk cId="873280188" sldId="2134805022"/>
            <ac:spMk id="7" creationId="{C655A639-26BA-A7D5-9A9C-1D7144A62D65}"/>
          </ac:spMkLst>
        </pc:spChg>
        <pc:picChg chg="add mod">
          <ac:chgData name="Gang Liu" userId="c4dd85b7-3634-4bda-801b-46e8dbbd0b49" providerId="ADAL" clId="{ACCA5A34-0779-40AA-961C-79B10F81B364}" dt="2023-03-20T07:31:01.779" v="2283" actId="1076"/>
          <ac:picMkLst>
            <pc:docMk/>
            <pc:sldMk cId="873280188" sldId="2134805022"/>
            <ac:picMk id="3" creationId="{A1EDA063-8588-E717-CB33-32184DD1B62B}"/>
          </ac:picMkLst>
        </pc:picChg>
        <pc:picChg chg="del">
          <ac:chgData name="Gang Liu" userId="c4dd85b7-3634-4bda-801b-46e8dbbd0b49" providerId="ADAL" clId="{ACCA5A34-0779-40AA-961C-79B10F81B364}" dt="2023-03-20T07:30:22.899" v="2279" actId="478"/>
          <ac:picMkLst>
            <pc:docMk/>
            <pc:sldMk cId="873280188" sldId="2134805022"/>
            <ac:picMk id="4" creationId="{DB332CE2-E4DD-040A-5794-0DB247EE1FDE}"/>
          </ac:picMkLst>
        </pc:picChg>
        <pc:picChg chg="del">
          <ac:chgData name="Gang Liu" userId="c4dd85b7-3634-4bda-801b-46e8dbbd0b49" providerId="ADAL" clId="{ACCA5A34-0779-40AA-961C-79B10F81B364}" dt="2023-03-20T07:30:22.336" v="2278" actId="478"/>
          <ac:picMkLst>
            <pc:docMk/>
            <pc:sldMk cId="873280188" sldId="2134805022"/>
            <ac:picMk id="8" creationId="{28055873-A40F-0F58-61EA-5888CA9585C8}"/>
          </ac:picMkLst>
        </pc:picChg>
      </pc:sldChg>
      <pc:sldChg chg="add del">
        <pc:chgData name="Gang Liu" userId="c4dd85b7-3634-4bda-801b-46e8dbbd0b49" providerId="ADAL" clId="{ACCA5A34-0779-40AA-961C-79B10F81B364}" dt="2023-03-20T07:30:12.207" v="2272" actId="2696"/>
        <pc:sldMkLst>
          <pc:docMk/>
          <pc:sldMk cId="1526747429" sldId="2134805022"/>
        </pc:sldMkLst>
      </pc:sldChg>
      <pc:sldChg chg="del">
        <pc:chgData name="Gang Liu" userId="c4dd85b7-3634-4bda-801b-46e8dbbd0b49" providerId="ADAL" clId="{ACCA5A34-0779-40AA-961C-79B10F81B364}" dt="2023-03-20T05:48:48.112" v="27" actId="2696"/>
        <pc:sldMkLst>
          <pc:docMk/>
          <pc:sldMk cId="3935673457" sldId="2147470822"/>
        </pc:sldMkLst>
      </pc:sldChg>
      <pc:sldChg chg="del">
        <pc:chgData name="Gang Liu" userId="c4dd85b7-3634-4bda-801b-46e8dbbd0b49" providerId="ADAL" clId="{ACCA5A34-0779-40AA-961C-79B10F81B364}" dt="2023-03-20T05:49:33.234" v="38" actId="2696"/>
        <pc:sldMkLst>
          <pc:docMk/>
          <pc:sldMk cId="2111243111" sldId="2147470825"/>
        </pc:sldMkLst>
      </pc:sldChg>
      <pc:sldChg chg="del">
        <pc:chgData name="Gang Liu" userId="c4dd85b7-3634-4bda-801b-46e8dbbd0b49" providerId="ADAL" clId="{ACCA5A34-0779-40AA-961C-79B10F81B364}" dt="2023-03-20T05:49:33.234" v="38" actId="2696"/>
        <pc:sldMkLst>
          <pc:docMk/>
          <pc:sldMk cId="117609677" sldId="2147470826"/>
        </pc:sldMkLst>
      </pc:sldChg>
      <pc:sldChg chg="del">
        <pc:chgData name="Gang Liu" userId="c4dd85b7-3634-4bda-801b-46e8dbbd0b49" providerId="ADAL" clId="{ACCA5A34-0779-40AA-961C-79B10F81B364}" dt="2023-03-20T05:49:33.234" v="38" actId="2696"/>
        <pc:sldMkLst>
          <pc:docMk/>
          <pc:sldMk cId="2438694390" sldId="2147470827"/>
        </pc:sldMkLst>
      </pc:sldChg>
      <pc:sldMasterChg chg="delSldLayout">
        <pc:chgData name="Gang Liu" userId="c4dd85b7-3634-4bda-801b-46e8dbbd0b49" providerId="ADAL" clId="{ACCA5A34-0779-40AA-961C-79B10F81B364}" dt="2023-03-20T05:49:33.234" v="38" actId="2696"/>
        <pc:sldMasterMkLst>
          <pc:docMk/>
          <pc:sldMasterMk cId="0" sldId="2147483648"/>
        </pc:sldMasterMkLst>
        <pc:sldLayoutChg chg="del">
          <pc:chgData name="Gang Liu" userId="c4dd85b7-3634-4bda-801b-46e8dbbd0b49" providerId="ADAL" clId="{ACCA5A34-0779-40AA-961C-79B10F81B364}" dt="2023-03-20T05:49:33.234" v="38" actId="2696"/>
          <pc:sldLayoutMkLst>
            <pc:docMk/>
            <pc:sldMasterMk cId="0" sldId="2147483648"/>
            <pc:sldLayoutMk cId="4207847552" sldId="2147483675"/>
          </pc:sldLayoutMkLst>
        </pc:sldLayoutChg>
      </pc:sldMasterChg>
    </pc:docChg>
  </pc:docChgLst>
  <pc:docChgLst>
    <pc:chgData name="Gang Liu" userId="c4dd85b7-3634-4bda-801b-46e8dbbd0b49" providerId="ADAL" clId="{E21A1779-82FB-400E-9705-9017C95C5930}"/>
    <pc:docChg chg="delSld">
      <pc:chgData name="Gang Liu" userId="c4dd85b7-3634-4bda-801b-46e8dbbd0b49" providerId="ADAL" clId="{E21A1779-82FB-400E-9705-9017C95C5930}" dt="2023-02-24T05:49:39.653" v="1" actId="2696"/>
      <pc:docMkLst>
        <pc:docMk/>
      </pc:docMkLst>
      <pc:sldChg chg="del">
        <pc:chgData name="Gang Liu" userId="c4dd85b7-3634-4bda-801b-46e8dbbd0b49" providerId="ADAL" clId="{E21A1779-82FB-400E-9705-9017C95C5930}" dt="2023-02-24T05:49:27.388" v="0" actId="2696"/>
        <pc:sldMkLst>
          <pc:docMk/>
          <pc:sldMk cId="2159283006" sldId="262"/>
        </pc:sldMkLst>
      </pc:sldChg>
      <pc:sldChg chg="del">
        <pc:chgData name="Gang Liu" userId="c4dd85b7-3634-4bda-801b-46e8dbbd0b49" providerId="ADAL" clId="{E21A1779-82FB-400E-9705-9017C95C5930}" dt="2023-02-24T05:49:27.388" v="0" actId="2696"/>
        <pc:sldMkLst>
          <pc:docMk/>
          <pc:sldMk cId="952193061" sldId="397"/>
        </pc:sldMkLst>
      </pc:sldChg>
      <pc:sldChg chg="del">
        <pc:chgData name="Gang Liu" userId="c4dd85b7-3634-4bda-801b-46e8dbbd0b49" providerId="ADAL" clId="{E21A1779-82FB-400E-9705-9017C95C5930}" dt="2023-02-24T05:49:27.388" v="0" actId="2696"/>
        <pc:sldMkLst>
          <pc:docMk/>
          <pc:sldMk cId="2578452353" sldId="3550"/>
        </pc:sldMkLst>
      </pc:sldChg>
      <pc:sldChg chg="del">
        <pc:chgData name="Gang Liu" userId="c4dd85b7-3634-4bda-801b-46e8dbbd0b49" providerId="ADAL" clId="{E21A1779-82FB-400E-9705-9017C95C5930}" dt="2023-02-24T05:49:27.388" v="0" actId="2696"/>
        <pc:sldMkLst>
          <pc:docMk/>
          <pc:sldMk cId="2296345754" sldId="2076136856"/>
        </pc:sldMkLst>
      </pc:sldChg>
      <pc:sldChg chg="del">
        <pc:chgData name="Gang Liu" userId="c4dd85b7-3634-4bda-801b-46e8dbbd0b49" providerId="ADAL" clId="{E21A1779-82FB-400E-9705-9017C95C5930}" dt="2023-02-24T05:49:27.388" v="0" actId="2696"/>
        <pc:sldMkLst>
          <pc:docMk/>
          <pc:sldMk cId="3571169296" sldId="2076136859"/>
        </pc:sldMkLst>
      </pc:sldChg>
      <pc:sldChg chg="del">
        <pc:chgData name="Gang Liu" userId="c4dd85b7-3634-4bda-801b-46e8dbbd0b49" providerId="ADAL" clId="{E21A1779-82FB-400E-9705-9017C95C5930}" dt="2023-02-24T05:49:27.388" v="0" actId="2696"/>
        <pc:sldMkLst>
          <pc:docMk/>
          <pc:sldMk cId="881529199" sldId="2076136860"/>
        </pc:sldMkLst>
      </pc:sldChg>
      <pc:sldChg chg="del">
        <pc:chgData name="Gang Liu" userId="c4dd85b7-3634-4bda-801b-46e8dbbd0b49" providerId="ADAL" clId="{E21A1779-82FB-400E-9705-9017C95C5930}" dt="2023-02-24T05:49:27.388" v="0" actId="2696"/>
        <pc:sldMkLst>
          <pc:docMk/>
          <pc:sldMk cId="2112592541" sldId="2076136861"/>
        </pc:sldMkLst>
      </pc:sldChg>
      <pc:sldChg chg="del">
        <pc:chgData name="Gang Liu" userId="c4dd85b7-3634-4bda-801b-46e8dbbd0b49" providerId="ADAL" clId="{E21A1779-82FB-400E-9705-9017C95C5930}" dt="2023-02-24T05:49:27.388" v="0" actId="2696"/>
        <pc:sldMkLst>
          <pc:docMk/>
          <pc:sldMk cId="65788284" sldId="2076137151"/>
        </pc:sldMkLst>
      </pc:sldChg>
      <pc:sldChg chg="del">
        <pc:chgData name="Gang Liu" userId="c4dd85b7-3634-4bda-801b-46e8dbbd0b49" providerId="ADAL" clId="{E21A1779-82FB-400E-9705-9017C95C5930}" dt="2023-02-24T05:49:27.388" v="0" actId="2696"/>
        <pc:sldMkLst>
          <pc:docMk/>
          <pc:sldMk cId="2955228661" sldId="2076137581"/>
        </pc:sldMkLst>
      </pc:sldChg>
      <pc:sldChg chg="del">
        <pc:chgData name="Gang Liu" userId="c4dd85b7-3634-4bda-801b-46e8dbbd0b49" providerId="ADAL" clId="{E21A1779-82FB-400E-9705-9017C95C5930}" dt="2023-02-24T05:49:39.653" v="1" actId="2696"/>
        <pc:sldMkLst>
          <pc:docMk/>
          <pc:sldMk cId="3803288117" sldId="2076137970"/>
        </pc:sldMkLst>
      </pc:sldChg>
      <pc:sldChg chg="del">
        <pc:chgData name="Gang Liu" userId="c4dd85b7-3634-4bda-801b-46e8dbbd0b49" providerId="ADAL" clId="{E21A1779-82FB-400E-9705-9017C95C5930}" dt="2023-02-24T05:49:39.653" v="1" actId="2696"/>
        <pc:sldMkLst>
          <pc:docMk/>
          <pc:sldMk cId="7290498" sldId="2076137982"/>
        </pc:sldMkLst>
      </pc:sldChg>
      <pc:sldChg chg="del">
        <pc:chgData name="Gang Liu" userId="c4dd85b7-3634-4bda-801b-46e8dbbd0b49" providerId="ADAL" clId="{E21A1779-82FB-400E-9705-9017C95C5930}" dt="2023-02-24T05:49:27.388" v="0" actId="2696"/>
        <pc:sldMkLst>
          <pc:docMk/>
          <pc:sldMk cId="1907226755" sldId="2076138302"/>
        </pc:sldMkLst>
      </pc:sldChg>
      <pc:sldChg chg="del">
        <pc:chgData name="Gang Liu" userId="c4dd85b7-3634-4bda-801b-46e8dbbd0b49" providerId="ADAL" clId="{E21A1779-82FB-400E-9705-9017C95C5930}" dt="2023-02-24T05:49:27.388" v="0" actId="2696"/>
        <pc:sldMkLst>
          <pc:docMk/>
          <pc:sldMk cId="3647114275" sldId="2076138311"/>
        </pc:sldMkLst>
      </pc:sldChg>
      <pc:sldChg chg="del">
        <pc:chgData name="Gang Liu" userId="c4dd85b7-3634-4bda-801b-46e8dbbd0b49" providerId="ADAL" clId="{E21A1779-82FB-400E-9705-9017C95C5930}" dt="2023-02-24T05:49:27.388" v="0" actId="2696"/>
        <pc:sldMkLst>
          <pc:docMk/>
          <pc:sldMk cId="2672749860" sldId="2134805014"/>
        </pc:sldMkLst>
      </pc:sldChg>
      <pc:sldChg chg="del">
        <pc:chgData name="Gang Liu" userId="c4dd85b7-3634-4bda-801b-46e8dbbd0b49" providerId="ADAL" clId="{E21A1779-82FB-400E-9705-9017C95C5930}" dt="2023-02-24T05:49:27.388" v="0" actId="2696"/>
        <pc:sldMkLst>
          <pc:docMk/>
          <pc:sldMk cId="2517529379" sldId="2134805026"/>
        </pc:sldMkLst>
      </pc:sldChg>
      <pc:sldChg chg="del">
        <pc:chgData name="Gang Liu" userId="c4dd85b7-3634-4bda-801b-46e8dbbd0b49" providerId="ADAL" clId="{E21A1779-82FB-400E-9705-9017C95C5930}" dt="2023-02-24T05:49:27.388" v="0" actId="2696"/>
        <pc:sldMkLst>
          <pc:docMk/>
          <pc:sldMk cId="2265982824" sldId="2147469514"/>
        </pc:sldMkLst>
      </pc:sldChg>
      <pc:sldChg chg="del">
        <pc:chgData name="Gang Liu" userId="c4dd85b7-3634-4bda-801b-46e8dbbd0b49" providerId="ADAL" clId="{E21A1779-82FB-400E-9705-9017C95C5930}" dt="2023-02-24T05:49:27.388" v="0" actId="2696"/>
        <pc:sldMkLst>
          <pc:docMk/>
          <pc:sldMk cId="1963351178" sldId="2147469519"/>
        </pc:sldMkLst>
      </pc:sldChg>
      <pc:sldChg chg="del">
        <pc:chgData name="Gang Liu" userId="c4dd85b7-3634-4bda-801b-46e8dbbd0b49" providerId="ADAL" clId="{E21A1779-82FB-400E-9705-9017C95C5930}" dt="2023-02-24T05:49:27.388" v="0" actId="2696"/>
        <pc:sldMkLst>
          <pc:docMk/>
          <pc:sldMk cId="1652818072" sldId="2147470786"/>
        </pc:sldMkLst>
      </pc:sldChg>
      <pc:sldChg chg="del">
        <pc:chgData name="Gang Liu" userId="c4dd85b7-3634-4bda-801b-46e8dbbd0b49" providerId="ADAL" clId="{E21A1779-82FB-400E-9705-9017C95C5930}" dt="2023-02-24T05:49:27.388" v="0" actId="2696"/>
        <pc:sldMkLst>
          <pc:docMk/>
          <pc:sldMk cId="3902344832" sldId="2147470811"/>
        </pc:sldMkLst>
      </pc:sldChg>
      <pc:sldChg chg="del">
        <pc:chgData name="Gang Liu" userId="c4dd85b7-3634-4bda-801b-46e8dbbd0b49" providerId="ADAL" clId="{E21A1779-82FB-400E-9705-9017C95C5930}" dt="2023-02-24T05:49:27.388" v="0" actId="2696"/>
        <pc:sldMkLst>
          <pc:docMk/>
          <pc:sldMk cId="3610611301" sldId="2147470820"/>
        </pc:sldMkLst>
      </pc:sldChg>
      <pc:sldChg chg="del">
        <pc:chgData name="Gang Liu" userId="c4dd85b7-3634-4bda-801b-46e8dbbd0b49" providerId="ADAL" clId="{E21A1779-82FB-400E-9705-9017C95C5930}" dt="2023-02-24T05:49:27.388" v="0" actId="2696"/>
        <pc:sldMkLst>
          <pc:docMk/>
          <pc:sldMk cId="3131699069" sldId="2147470821"/>
        </pc:sldMkLst>
      </pc:sldChg>
      <pc:sldChg chg="del">
        <pc:chgData name="Gang Liu" userId="c4dd85b7-3634-4bda-801b-46e8dbbd0b49" providerId="ADAL" clId="{E21A1779-82FB-400E-9705-9017C95C5930}" dt="2023-02-24T05:49:39.653" v="1" actId="2696"/>
        <pc:sldMkLst>
          <pc:docMk/>
          <pc:sldMk cId="2112195259" sldId="2147470823"/>
        </pc:sldMkLst>
      </pc:sldChg>
      <pc:sldChg chg="del">
        <pc:chgData name="Gang Liu" userId="c4dd85b7-3634-4bda-801b-46e8dbbd0b49" providerId="ADAL" clId="{E21A1779-82FB-400E-9705-9017C95C5930}" dt="2023-02-24T05:49:27.388" v="0" actId="2696"/>
        <pc:sldMkLst>
          <pc:docMk/>
          <pc:sldMk cId="541274427" sldId="2147470824"/>
        </pc:sldMkLst>
      </pc:sldChg>
      <pc:sldMasterChg chg="delSldLayout">
        <pc:chgData name="Gang Liu" userId="c4dd85b7-3634-4bda-801b-46e8dbbd0b49" providerId="ADAL" clId="{E21A1779-82FB-400E-9705-9017C95C5930}" dt="2023-02-24T05:49:27.388" v="0" actId="2696"/>
        <pc:sldMasterMkLst>
          <pc:docMk/>
          <pc:sldMasterMk cId="0" sldId="2147483648"/>
        </pc:sldMasterMkLst>
        <pc:sldLayoutChg chg="del">
          <pc:chgData name="Gang Liu" userId="c4dd85b7-3634-4bda-801b-46e8dbbd0b49" providerId="ADAL" clId="{E21A1779-82FB-400E-9705-9017C95C5930}" dt="2023-02-24T05:49:27.388" v="0" actId="2696"/>
          <pc:sldLayoutMkLst>
            <pc:docMk/>
            <pc:sldMasterMk cId="0" sldId="2147483648"/>
            <pc:sldLayoutMk cId="2949526642" sldId="2147483671"/>
          </pc:sldLayoutMkLst>
        </pc:sldLayoutChg>
        <pc:sldLayoutChg chg="del">
          <pc:chgData name="Gang Liu" userId="c4dd85b7-3634-4bda-801b-46e8dbbd0b49" providerId="ADAL" clId="{E21A1779-82FB-400E-9705-9017C95C5930}" dt="2023-02-24T05:49:27.388" v="0" actId="2696"/>
          <pc:sldLayoutMkLst>
            <pc:docMk/>
            <pc:sldMasterMk cId="0" sldId="2147483648"/>
            <pc:sldLayoutMk cId="3014546391" sldId="2147483673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 dirty="0">
              <a:latin typeface="Arial" panose="020B060402020209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6ECE7084-7924-4ACD-A491-71C8902220B5}" type="datetimeFigureOut">
              <a:rPr lang="en-US" smtClean="0">
                <a:latin typeface="Arial" panose="020B0604020202090204" pitchFamily="34" charset="0"/>
              </a:rPr>
              <a:t>1/7/2025</a:t>
            </a:fld>
            <a:endParaRPr lang="en-US" dirty="0">
              <a:latin typeface="Arial" panose="020B060402020209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 dirty="0">
              <a:latin typeface="Arial" panose="020B060402020209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18D2A3A1-6D19-40A9-AA3D-2D0A14E43CD4}" type="slidenum">
              <a:rPr lang="en-US" smtClean="0">
                <a:latin typeface="Arial" panose="020B0604020202090204" pitchFamily="34" charset="0"/>
              </a:rPr>
              <a:t>‹#›</a:t>
            </a:fld>
            <a:endParaRPr lang="en-US" dirty="0">
              <a:latin typeface="Arial" panose="020B060402020209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>
                <a:latin typeface="Arial" panose="020B060402020209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>
                <a:latin typeface="Arial" panose="020B0604020202090204" pitchFamily="34" charset="0"/>
              </a:defRPr>
            </a:lvl1pPr>
          </a:lstStyle>
          <a:p>
            <a:fld id="{50469229-4DCC-4D4F-99E9-1378CDE5E56A}" type="datetimeFigureOut">
              <a:rPr lang="en-US" smtClean="0"/>
              <a:t>1/7/2025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>
                <a:latin typeface="Arial" panose="020B060402020209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>
                <a:latin typeface="Arial" panose="020B0604020202090204" pitchFamily="34" charset="0"/>
              </a:defRPr>
            </a:lvl1pPr>
          </a:lstStyle>
          <a:p>
            <a:fld id="{6BA5BCC9-2D58-BC45-8057-F0927490CD17}" type="slidenum">
              <a:rPr lang="en-US" smtClean="0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A5BCC9-2D58-BC45-8057-F0927490CD17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09040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40A6B-4B10-484C-ABDB-DD60E0639F63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97342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40A6B-4B10-484C-ABDB-DD60E0639F63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31023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40A6B-4B10-484C-ABDB-DD60E0639F63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68982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40A6B-4B10-484C-ABDB-DD60E0639F63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34968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40A6B-4B10-484C-ABDB-DD60E0639F63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81922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40A6B-4B10-484C-ABDB-DD60E0639F63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20116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40A6B-4B10-484C-ABDB-DD60E0639F63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82115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40A6B-4B10-484C-ABDB-DD60E0639F63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266762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40A6B-4B10-484C-ABDB-DD60E0639F63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986668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40A6B-4B10-484C-ABDB-DD60E0639F63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62328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40A6B-4B10-484C-ABDB-DD60E0639F63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83091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40A6B-4B10-484C-ABDB-DD60E0639F63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234778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40A6B-4B10-484C-ABDB-DD60E0639F63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236319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40A6B-4B10-484C-ABDB-DD60E0639F63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457678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40A6B-4B10-484C-ABDB-DD60E0639F63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245815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40A6B-4B10-484C-ABDB-DD60E0639F63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70090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40A6B-4B10-484C-ABDB-DD60E0639F63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469996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40A6B-4B10-484C-ABDB-DD60E0639F63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353337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40A6B-4B10-484C-ABDB-DD60E0639F63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01269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40A6B-4B10-484C-ABDB-DD60E0639F63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018750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40A6B-4B10-484C-ABDB-DD60E0639F63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96689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40A6B-4B10-484C-ABDB-DD60E0639F63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702588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40A6B-4B10-484C-ABDB-DD60E0639F63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283369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40A6B-4B10-484C-ABDB-DD60E0639F63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431841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40A6B-4B10-484C-ABDB-DD60E0639F63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310679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40A6B-4B10-484C-ABDB-DD60E0639F63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581762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40A6B-4B10-484C-ABDB-DD60E0639F63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420011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40A6B-4B10-484C-ABDB-DD60E0639F63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238270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访问</a:t>
            </a:r>
            <a:r>
              <a:rPr lang="en-US" altLang="zh-CN" dirty="0"/>
              <a:t>ALB</a:t>
            </a:r>
            <a:r>
              <a:rPr lang="zh-CN" altLang="en-US" dirty="0"/>
              <a:t>对外发布的两个业务分别对应不同</a:t>
            </a:r>
            <a:r>
              <a:rPr lang="en-US" altLang="zh-CN" dirty="0"/>
              <a:t>VPC</a:t>
            </a:r>
            <a:r>
              <a:rPr lang="zh-CN" altLang="en-US" dirty="0"/>
              <a:t>的</a:t>
            </a:r>
            <a:r>
              <a:rPr lang="en-US" altLang="zh-CN" dirty="0"/>
              <a:t>Server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40A6B-4B10-484C-ABDB-DD60E0639F63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437350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两台防火墙分别记录</a:t>
            </a:r>
            <a:r>
              <a:rPr lang="en-US" altLang="zh-CN" dirty="0"/>
              <a:t>2</a:t>
            </a:r>
            <a:r>
              <a:rPr lang="zh-CN" altLang="en-US" dirty="0"/>
              <a:t>个不同请求的业务会话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40A6B-4B10-484C-ABDB-DD60E0639F63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389704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远程通过跳板机访问</a:t>
            </a:r>
            <a:r>
              <a:rPr lang="en-US" altLang="zh-CN" dirty="0"/>
              <a:t>app-web-1 server  </a:t>
            </a:r>
            <a:r>
              <a:rPr lang="zh-CN" altLang="en-US" dirty="0"/>
              <a:t>去访问公网和测试下载病毒文件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40A6B-4B10-484C-ABDB-DD60E0639F63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325691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防火墙阻断下载病毒请求和放通了</a:t>
            </a:r>
            <a:r>
              <a:rPr lang="en-US" altLang="zh-CN" dirty="0"/>
              <a:t>PING</a:t>
            </a:r>
            <a:r>
              <a:rPr lang="zh-CN" altLang="en-US" dirty="0"/>
              <a:t>流量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40A6B-4B10-484C-ABDB-DD60E0639F63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94879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40A6B-4B10-484C-ABDB-DD60E0639F63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877414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远程通过跳板机访问</a:t>
            </a:r>
            <a:r>
              <a:rPr lang="en-US" altLang="zh-CN" dirty="0"/>
              <a:t>app-web-1 server  </a:t>
            </a:r>
            <a:r>
              <a:rPr lang="zh-CN" altLang="en-US" dirty="0"/>
              <a:t>去访问</a:t>
            </a:r>
            <a:r>
              <a:rPr lang="en-US" altLang="zh-CN" dirty="0"/>
              <a:t>app-web-2 server </a:t>
            </a:r>
            <a:r>
              <a:rPr lang="zh-CN" altLang="en-US" dirty="0"/>
              <a:t>应用和</a:t>
            </a:r>
            <a:r>
              <a:rPr lang="en-US" altLang="zh-CN" dirty="0"/>
              <a:t>ICMP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40A6B-4B10-484C-ABDB-DD60E0639F63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900230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防火墙放通流量日志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40A6B-4B10-484C-ABDB-DD60E0639F63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04625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40A6B-4B10-484C-ABDB-DD60E0639F63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1939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目前推荐</a:t>
            </a:r>
            <a:r>
              <a:rPr lang="en-US" altLang="zh-CN" dirty="0"/>
              <a:t>c6g.large</a:t>
            </a:r>
            <a:r>
              <a:rPr lang="zh-CN" altLang="en-US" dirty="0"/>
              <a:t>实例使用基于</a:t>
            </a:r>
            <a:r>
              <a:rPr lang="en-US" altLang="zh-CN" dirty="0"/>
              <a:t>graviton arm</a:t>
            </a:r>
            <a:r>
              <a:rPr lang="zh-CN" altLang="en-US" dirty="0"/>
              <a:t>镜像</a:t>
            </a:r>
            <a:r>
              <a:rPr lang="en-US" altLang="zh-CN" dirty="0"/>
              <a:t>FGT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40A6B-4B10-484C-ABDB-DD60E0639F63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80179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40A6B-4B10-484C-ABDB-DD60E0639F63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90483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40A6B-4B10-484C-ABDB-DD60E0639F63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47532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40A6B-4B10-484C-ABDB-DD60E0639F63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38017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emf"/><Relationship Id="rId4" Type="http://schemas.openxmlformats.org/officeDocument/2006/relationships/image" Target="../media/image4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93782" y="3127948"/>
            <a:ext cx="770813" cy="3740710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>
            <a:off x="-30605" y="2880433"/>
            <a:ext cx="1010715" cy="1314036"/>
          </a:xfrm>
          <a:prstGeom prst="rect">
            <a:avLst/>
          </a:prstGeom>
          <a:gradFill flip="none" rotWithShape="1">
            <a:gsLst>
              <a:gs pos="0">
                <a:schemeClr val="accent3"/>
              </a:gs>
              <a:gs pos="100000">
                <a:schemeClr val="accent3">
                  <a:alpha val="2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30605" y="2647190"/>
            <a:ext cx="1010715" cy="23324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 userDrawn="1"/>
        </p:nvPicPr>
        <p:blipFill rotWithShape="1">
          <a:blip r:embed="rId4"/>
          <a:srcRect b="68122"/>
          <a:stretch>
            <a:fillRect/>
          </a:stretch>
        </p:blipFill>
        <p:spPr>
          <a:xfrm>
            <a:off x="318091" y="254574"/>
            <a:ext cx="2529590" cy="6833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945645" y="2157070"/>
            <a:ext cx="8337506" cy="1534889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5000" b="1" spc="0" baseline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effectLst/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945645" y="3884417"/>
            <a:ext cx="7596188" cy="83012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buNone/>
              <a:defRPr sz="2000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Presentation Subtitle Lorem Ipsum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104141" y="1646216"/>
            <a:ext cx="2557346" cy="29263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flipH="1" flipV="1">
            <a:off x="11216640" y="0"/>
            <a:ext cx="975360" cy="225084"/>
          </a:xfrm>
          <a:prstGeom prst="rect">
            <a:avLst/>
          </a:prstGeom>
        </p:spPr>
      </p:pic>
      <p:sp>
        <p:nvSpPr>
          <p:cNvPr id="22" name="Rectangle 21"/>
          <p:cNvSpPr/>
          <p:nvPr userDrawn="1"/>
        </p:nvSpPr>
        <p:spPr>
          <a:xfrm>
            <a:off x="11498796" y="2429418"/>
            <a:ext cx="172209" cy="297060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  <p:sp>
        <p:nvSpPr>
          <p:cNvPr id="27" name="Rectangle 26"/>
          <p:cNvSpPr/>
          <p:nvPr userDrawn="1"/>
        </p:nvSpPr>
        <p:spPr>
          <a:xfrm>
            <a:off x="11078074" y="1955366"/>
            <a:ext cx="518957" cy="1497690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  <p:sp>
        <p:nvSpPr>
          <p:cNvPr id="29" name="Rectangle 28"/>
          <p:cNvSpPr/>
          <p:nvPr userDrawn="1"/>
        </p:nvSpPr>
        <p:spPr>
          <a:xfrm>
            <a:off x="3479996" y="5746311"/>
            <a:ext cx="1010715" cy="1122347"/>
          </a:xfrm>
          <a:prstGeom prst="rect">
            <a:avLst/>
          </a:prstGeom>
          <a:gradFill>
            <a:gsLst>
              <a:gs pos="0">
                <a:schemeClr val="accent2"/>
              </a:gs>
              <a:gs pos="98000">
                <a:schemeClr val="accent2">
                  <a:alpha val="2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479996" y="5530321"/>
            <a:ext cx="1010715" cy="233243"/>
          </a:xfrm>
          <a:prstGeom prst="rect">
            <a:avLst/>
          </a:prstGeom>
        </p:spPr>
      </p:pic>
      <p:sp>
        <p:nvSpPr>
          <p:cNvPr id="31" name="Rectangle 30"/>
          <p:cNvSpPr/>
          <p:nvPr userDrawn="1"/>
        </p:nvSpPr>
        <p:spPr>
          <a:xfrm>
            <a:off x="7420474" y="5371427"/>
            <a:ext cx="518957" cy="1497690"/>
          </a:xfrm>
          <a:prstGeom prst="rect">
            <a:avLst/>
          </a:prstGeom>
          <a:gradFill>
            <a:gsLst>
              <a:gs pos="0">
                <a:schemeClr val="bg1"/>
              </a:gs>
              <a:gs pos="97000">
                <a:schemeClr val="bg1">
                  <a:alpha val="2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  <p:sp>
        <p:nvSpPr>
          <p:cNvPr id="32" name="Rectangle 31"/>
          <p:cNvSpPr/>
          <p:nvPr userDrawn="1"/>
        </p:nvSpPr>
        <p:spPr>
          <a:xfrm>
            <a:off x="7385270" y="0"/>
            <a:ext cx="518957" cy="1237957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  <p:sp>
        <p:nvSpPr>
          <p:cNvPr id="33" name="Rectangle 32"/>
          <p:cNvSpPr/>
          <p:nvPr userDrawn="1"/>
        </p:nvSpPr>
        <p:spPr>
          <a:xfrm>
            <a:off x="9272436" y="563051"/>
            <a:ext cx="1010715" cy="1122347"/>
          </a:xfrm>
          <a:prstGeom prst="rect">
            <a:avLst/>
          </a:prstGeom>
          <a:gradFill>
            <a:gsLst>
              <a:gs pos="0">
                <a:schemeClr val="accent4"/>
              </a:gs>
              <a:gs pos="97000">
                <a:schemeClr val="accent4">
                  <a:alpha val="2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  <p:pic>
        <p:nvPicPr>
          <p:cNvPr id="34" name="Picture 3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72436" y="347061"/>
            <a:ext cx="1010715" cy="23324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0509450" y="4109158"/>
            <a:ext cx="568624" cy="2759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No Bullets_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279731" y="1745431"/>
            <a:ext cx="10831293" cy="4383087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200"/>
              </a:spcBef>
              <a:spcAft>
                <a:spcPts val="1000"/>
              </a:spcAft>
              <a:buNone/>
              <a:defRPr sz="21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 marL="457200" indent="0">
              <a:spcBef>
                <a:spcPts val="1200"/>
              </a:spcBef>
              <a:spcAft>
                <a:spcPts val="1000"/>
              </a:spcAft>
              <a:buNone/>
              <a:defRPr sz="2100"/>
            </a:lvl2pPr>
            <a:lvl3pPr marL="914400" indent="0">
              <a:spcBef>
                <a:spcPts val="1200"/>
              </a:spcBef>
              <a:spcAft>
                <a:spcPts val="1000"/>
              </a:spcAft>
              <a:buNone/>
              <a:defRPr sz="2100"/>
            </a:lvl3pPr>
            <a:lvl4pPr marL="1371600" indent="0">
              <a:spcBef>
                <a:spcPts val="1200"/>
              </a:spcBef>
              <a:spcAft>
                <a:spcPts val="1000"/>
              </a:spcAft>
              <a:buNone/>
              <a:defRPr sz="2100"/>
            </a:lvl4pPr>
            <a:lvl5pPr marL="1828800" indent="0">
              <a:spcBef>
                <a:spcPts val="1200"/>
              </a:spcBef>
              <a:spcAft>
                <a:spcPts val="1000"/>
              </a:spcAft>
              <a:buNone/>
              <a:defRPr sz="2100"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exercitation.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.</a:t>
            </a:r>
          </a:p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exercitation.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.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271923" y="908461"/>
            <a:ext cx="10841038" cy="41333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Inter" panose="020B0502030000000004" pitchFamily="34" charset="0"/>
              </a:defRPr>
            </a:lvl1pPr>
            <a:lvl2pPr marL="457200" indent="0">
              <a:buFont typeface="Arial" panose="020B0604020202090204" pitchFamily="34" charset="0"/>
              <a:buNone/>
              <a:defRPr>
                <a:solidFill>
                  <a:schemeClr val="accent6"/>
                </a:solidFill>
              </a:defRPr>
            </a:lvl2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73860" y="178130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42900" y="1368277"/>
            <a:ext cx="5181600" cy="4351338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90000"/>
              </a:lnSpc>
              <a:spcBef>
                <a:spcPts val="1400"/>
              </a:spcBef>
              <a:defRPr sz="20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>
              <a:lnSpc>
                <a:spcPct val="90000"/>
              </a:lnSpc>
              <a:spcBef>
                <a:spcPts val="900"/>
              </a:spcBef>
              <a:defRPr sz="20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First level bulleted text is Arial 22 pt.</a:t>
            </a:r>
          </a:p>
          <a:p>
            <a:pPr lvl="1"/>
            <a:r>
              <a:rPr lang="en-US" dirty="0"/>
              <a:t>Second level text (press tab key) is 18 pt.</a:t>
            </a:r>
          </a:p>
          <a:p>
            <a:r>
              <a:rPr lang="en-US" dirty="0"/>
              <a:t>Arial is the only font used in the template</a:t>
            </a:r>
          </a:p>
          <a:p>
            <a:r>
              <a:rPr lang="en-US" dirty="0"/>
              <a:t>All bulleted text is sentence case (capitalize first letter of first word)</a:t>
            </a:r>
          </a:p>
          <a:p>
            <a:r>
              <a:rPr lang="en-US" dirty="0"/>
              <a:t>Use </a:t>
            </a:r>
            <a:r>
              <a:rPr lang="en-US" b="1" dirty="0">
                <a:solidFill>
                  <a:schemeClr val="accent6"/>
                </a:solidFill>
              </a:rPr>
              <a:t>bold</a:t>
            </a:r>
            <a:r>
              <a:rPr lang="en-US" dirty="0">
                <a:solidFill>
                  <a:schemeClr val="accent6"/>
                </a:solidFill>
              </a:rPr>
              <a:t>, red </a:t>
            </a:r>
            <a:r>
              <a:rPr lang="en-US" dirty="0"/>
              <a:t>or both to highlight text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82751" y="1368277"/>
            <a:ext cx="5181600" cy="4351338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90000"/>
              </a:lnSpc>
              <a:spcBef>
                <a:spcPts val="1400"/>
              </a:spcBef>
              <a:defRPr sz="20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>
              <a:lnSpc>
                <a:spcPct val="90000"/>
              </a:lnSpc>
              <a:spcBef>
                <a:spcPts val="900"/>
              </a:spcBef>
              <a:defRPr sz="20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First level bulleted text is Arial 22 pt.</a:t>
            </a:r>
          </a:p>
          <a:p>
            <a:pPr lvl="1"/>
            <a:r>
              <a:rPr lang="en-US" dirty="0"/>
              <a:t>Second level text (press tab key) is 18 pt.</a:t>
            </a:r>
          </a:p>
          <a:p>
            <a:r>
              <a:rPr lang="en-US" dirty="0"/>
              <a:t>Arial is the only font used in the template</a:t>
            </a:r>
          </a:p>
          <a:p>
            <a:r>
              <a:rPr lang="en-US" dirty="0"/>
              <a:t>All bulleted text is sentence case (capitalize first letter of first word)</a:t>
            </a:r>
          </a:p>
          <a:p>
            <a:r>
              <a:rPr lang="en-US" dirty="0"/>
              <a:t>Use </a:t>
            </a:r>
            <a:r>
              <a:rPr lang="en-US" b="1" dirty="0">
                <a:solidFill>
                  <a:schemeClr val="accent6"/>
                </a:solidFill>
              </a:rPr>
              <a:t>bold</a:t>
            </a:r>
            <a:r>
              <a:rPr lang="en-US" dirty="0">
                <a:solidFill>
                  <a:schemeClr val="accent6"/>
                </a:solidFill>
              </a:rPr>
              <a:t>, red </a:t>
            </a:r>
            <a:r>
              <a:rPr lang="en-US" dirty="0"/>
              <a:t>or both to highlight text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65774" y="176071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-15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,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2900" y="1095994"/>
            <a:ext cx="5288062" cy="359469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000" b="1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>
              <a:lnSpc>
                <a:spcPts val="2600"/>
              </a:lnSpc>
              <a:defRPr sz="1600"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095994"/>
            <a:ext cx="5278918" cy="359469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000" b="1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>
              <a:lnSpc>
                <a:spcPts val="2600"/>
              </a:lnSpc>
              <a:defRPr sz="1600"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342900" y="4787232"/>
            <a:ext cx="5284787" cy="8556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8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</a:lstStyle>
          <a:p>
            <a:pPr lvl="0"/>
            <a:r>
              <a:rPr lang="en-US" dirty="0"/>
              <a:t>Brief caption or descriptive statement</a:t>
            </a:r>
          </a:p>
          <a:p>
            <a:pPr lvl="0"/>
            <a:r>
              <a:rPr lang="en-US" dirty="0"/>
              <a:t>Relating to picture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172201" y="4787232"/>
            <a:ext cx="5286755" cy="8556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8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</a:lstStyle>
          <a:p>
            <a:pPr lvl="0"/>
            <a:r>
              <a:rPr lang="en-US" dirty="0"/>
              <a:t>Brief caption or descriptive statement</a:t>
            </a:r>
          </a:p>
          <a:p>
            <a:pPr lvl="0"/>
            <a:r>
              <a:rPr lang="en-US" dirty="0"/>
              <a:t>Relating to picture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62496" y="176071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,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1298455"/>
            <a:ext cx="5373198" cy="82391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342901" y="2185423"/>
            <a:ext cx="5391484" cy="3684588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90000"/>
              </a:lnSpc>
              <a:spcBef>
                <a:spcPts val="1400"/>
              </a:spcBef>
              <a:defRPr sz="20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>
              <a:lnSpc>
                <a:spcPct val="90000"/>
              </a:lnSpc>
              <a:spcBef>
                <a:spcPts val="900"/>
              </a:spcBef>
              <a:defRPr sz="20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First level bulleted text is Arial 22 pt.</a:t>
            </a:r>
          </a:p>
          <a:p>
            <a:pPr lvl="1"/>
            <a:r>
              <a:rPr lang="en-US" dirty="0"/>
              <a:t>Second level text  (press tab key) is 18 pt.</a:t>
            </a:r>
          </a:p>
          <a:p>
            <a:r>
              <a:rPr lang="en-US" dirty="0"/>
              <a:t>Arial is the only font used in the template</a:t>
            </a:r>
          </a:p>
          <a:p>
            <a:r>
              <a:rPr lang="en-US" dirty="0"/>
              <a:t>All bulleted text is sentence case (capitalize first letter of first word)</a:t>
            </a:r>
          </a:p>
          <a:p>
            <a:r>
              <a:rPr lang="en-US" dirty="0"/>
              <a:t>Use </a:t>
            </a:r>
            <a:r>
              <a:rPr lang="en-US" b="1" dirty="0">
                <a:solidFill>
                  <a:schemeClr val="accent6"/>
                </a:solidFill>
              </a:rPr>
              <a:t>bold</a:t>
            </a:r>
            <a:r>
              <a:rPr lang="en-US" dirty="0">
                <a:solidFill>
                  <a:schemeClr val="accent6"/>
                </a:solidFill>
              </a:rPr>
              <a:t>, red </a:t>
            </a:r>
            <a:r>
              <a:rPr lang="en-US" dirty="0"/>
              <a:t>or both to highlight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298455"/>
            <a:ext cx="5277612" cy="82391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6172200" y="2185423"/>
            <a:ext cx="5277612" cy="3684588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90000"/>
              </a:lnSpc>
              <a:spcBef>
                <a:spcPts val="1400"/>
              </a:spcBef>
              <a:defRPr sz="20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>
              <a:lnSpc>
                <a:spcPct val="90000"/>
              </a:lnSpc>
              <a:spcBef>
                <a:spcPts val="900"/>
              </a:spcBef>
              <a:defRPr sz="20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First level bulleted text is Arial 22 pt.</a:t>
            </a:r>
          </a:p>
          <a:p>
            <a:pPr lvl="1"/>
            <a:r>
              <a:rPr lang="en-US" dirty="0"/>
              <a:t>Second level text  (press tab key) is 18 pt.</a:t>
            </a:r>
          </a:p>
          <a:p>
            <a:r>
              <a:rPr lang="en-US" dirty="0"/>
              <a:t>Arial is the only font used in the template</a:t>
            </a:r>
          </a:p>
          <a:p>
            <a:r>
              <a:rPr lang="en-US" dirty="0"/>
              <a:t>All bulleted text is sentence case (capitalize first letter of first word)</a:t>
            </a:r>
          </a:p>
          <a:p>
            <a:r>
              <a:rPr lang="en-US" dirty="0"/>
              <a:t>Use </a:t>
            </a:r>
            <a:r>
              <a:rPr lang="en-US" b="1" dirty="0">
                <a:solidFill>
                  <a:schemeClr val="accent6"/>
                </a:solidFill>
              </a:rPr>
              <a:t>bold</a:t>
            </a:r>
            <a:r>
              <a:rPr lang="en-US" dirty="0">
                <a:solidFill>
                  <a:schemeClr val="accent6"/>
                </a:solidFill>
              </a:rPr>
              <a:t>, red </a:t>
            </a:r>
            <a:r>
              <a:rPr lang="en-US" dirty="0"/>
              <a:t>or both to highlight text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57950" y="177240"/>
            <a:ext cx="10837164" cy="702703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42900" y="1427652"/>
            <a:ext cx="3473450" cy="4351338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 sz="18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>
              <a:lnSpc>
                <a:spcPct val="90000"/>
              </a:lnSpc>
              <a:spcBef>
                <a:spcPts val="600"/>
              </a:spcBef>
              <a:defRPr sz="14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First level bulleted text is </a:t>
            </a:r>
            <a:br>
              <a:rPr lang="en-US" dirty="0"/>
            </a:br>
            <a:r>
              <a:rPr lang="en-US" dirty="0"/>
              <a:t>Arial 18 pt.</a:t>
            </a:r>
          </a:p>
          <a:p>
            <a:pPr lvl="1"/>
            <a:r>
              <a:rPr lang="en-US" dirty="0"/>
              <a:t>Second level text (press tab key) is 14 pt.</a:t>
            </a:r>
          </a:p>
          <a:p>
            <a:r>
              <a:rPr lang="en-US" dirty="0"/>
              <a:t>Arial is the only font used </a:t>
            </a:r>
            <a:br>
              <a:rPr lang="en-US" dirty="0"/>
            </a:br>
            <a:r>
              <a:rPr lang="en-US" dirty="0"/>
              <a:t>in the template</a:t>
            </a:r>
          </a:p>
          <a:p>
            <a:r>
              <a:rPr lang="en-US" dirty="0"/>
              <a:t>All bulleted text is sentence case (capitalize first letter </a:t>
            </a:r>
            <a:br>
              <a:rPr lang="en-US" dirty="0"/>
            </a:br>
            <a:r>
              <a:rPr lang="en-US" dirty="0"/>
              <a:t>of first word)</a:t>
            </a:r>
          </a:p>
          <a:p>
            <a:r>
              <a:rPr lang="en-US" dirty="0"/>
              <a:t>Use </a:t>
            </a:r>
            <a:r>
              <a:rPr lang="en-US" b="1" dirty="0">
                <a:solidFill>
                  <a:schemeClr val="accent6"/>
                </a:solidFill>
              </a:rPr>
              <a:t>bold</a:t>
            </a:r>
            <a:r>
              <a:rPr lang="en-US" dirty="0">
                <a:solidFill>
                  <a:schemeClr val="accent6"/>
                </a:solidFill>
              </a:rPr>
              <a:t>, red </a:t>
            </a:r>
            <a:r>
              <a:rPr lang="en-US" dirty="0"/>
              <a:t>or both to highlight text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360862" y="1427652"/>
            <a:ext cx="3473450" cy="4351338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 sz="18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>
              <a:lnSpc>
                <a:spcPct val="90000"/>
              </a:lnSpc>
              <a:spcBef>
                <a:spcPts val="600"/>
              </a:spcBef>
              <a:defRPr sz="14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First level bulleted text is </a:t>
            </a:r>
            <a:br>
              <a:rPr lang="en-US" dirty="0"/>
            </a:br>
            <a:r>
              <a:rPr lang="en-US" dirty="0"/>
              <a:t>Arial 18 pt.</a:t>
            </a:r>
          </a:p>
          <a:p>
            <a:pPr lvl="1"/>
            <a:r>
              <a:rPr lang="en-US" dirty="0"/>
              <a:t>Second level text (press tab key) is 14 pt.</a:t>
            </a:r>
          </a:p>
          <a:p>
            <a:r>
              <a:rPr lang="en-US" dirty="0"/>
              <a:t>Arial is the only font used </a:t>
            </a:r>
            <a:br>
              <a:rPr lang="en-US" dirty="0"/>
            </a:br>
            <a:r>
              <a:rPr lang="en-US" dirty="0"/>
              <a:t>in the template</a:t>
            </a:r>
          </a:p>
          <a:p>
            <a:r>
              <a:rPr lang="en-US" dirty="0"/>
              <a:t>All bulleted text is sentence case (capitalize first letter </a:t>
            </a:r>
            <a:br>
              <a:rPr lang="en-US" dirty="0"/>
            </a:br>
            <a:r>
              <a:rPr lang="en-US" dirty="0"/>
              <a:t>of first word)</a:t>
            </a:r>
          </a:p>
          <a:p>
            <a:r>
              <a:rPr lang="en-US" dirty="0"/>
              <a:t>Use </a:t>
            </a:r>
            <a:r>
              <a:rPr lang="en-US" b="1" dirty="0">
                <a:solidFill>
                  <a:schemeClr val="accent6"/>
                </a:solidFill>
              </a:rPr>
              <a:t>bold</a:t>
            </a:r>
            <a:r>
              <a:rPr lang="en-US" dirty="0">
                <a:solidFill>
                  <a:schemeClr val="accent6"/>
                </a:solidFill>
              </a:rPr>
              <a:t>, red </a:t>
            </a:r>
            <a:r>
              <a:rPr lang="en-US" dirty="0"/>
              <a:t>or both to highlight text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half" idx="13" hasCustomPrompt="1"/>
          </p:nvPr>
        </p:nvSpPr>
        <p:spPr>
          <a:xfrm>
            <a:off x="8378824" y="1427652"/>
            <a:ext cx="3470276" cy="4351338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 sz="18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>
              <a:lnSpc>
                <a:spcPct val="90000"/>
              </a:lnSpc>
              <a:spcBef>
                <a:spcPts val="600"/>
              </a:spcBef>
              <a:defRPr sz="14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First level bulleted text is </a:t>
            </a:r>
            <a:br>
              <a:rPr lang="en-US" dirty="0"/>
            </a:br>
            <a:r>
              <a:rPr lang="en-US" dirty="0"/>
              <a:t>Arial 18 pt.</a:t>
            </a:r>
          </a:p>
          <a:p>
            <a:pPr lvl="1"/>
            <a:r>
              <a:rPr lang="en-US" dirty="0"/>
              <a:t>Second level text (press tab key) is 14 pt.</a:t>
            </a:r>
          </a:p>
          <a:p>
            <a:r>
              <a:rPr lang="en-US" dirty="0"/>
              <a:t>Arial is the only font used </a:t>
            </a:r>
            <a:br>
              <a:rPr lang="en-US" dirty="0"/>
            </a:br>
            <a:r>
              <a:rPr lang="en-US" dirty="0"/>
              <a:t>in the template</a:t>
            </a:r>
          </a:p>
          <a:p>
            <a:r>
              <a:rPr lang="en-US" dirty="0"/>
              <a:t>All bulleted text is sentence case (capitalize first letter </a:t>
            </a:r>
            <a:br>
              <a:rPr lang="en-US" dirty="0"/>
            </a:br>
            <a:r>
              <a:rPr lang="en-US" dirty="0"/>
              <a:t>of first word)</a:t>
            </a:r>
          </a:p>
          <a:p>
            <a:r>
              <a:rPr lang="en-US" dirty="0"/>
              <a:t>Use </a:t>
            </a:r>
            <a:r>
              <a:rPr lang="en-US" b="1" dirty="0">
                <a:solidFill>
                  <a:schemeClr val="accent6"/>
                </a:solidFill>
              </a:rPr>
              <a:t>bold</a:t>
            </a:r>
            <a:r>
              <a:rPr lang="en-US" dirty="0">
                <a:solidFill>
                  <a:schemeClr val="accent6"/>
                </a:solidFill>
              </a:rPr>
              <a:t>, red </a:t>
            </a:r>
            <a:r>
              <a:rPr lang="en-US" dirty="0"/>
              <a:t>or both to highlight text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53483" y="176070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, heading,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1512205"/>
            <a:ext cx="3569033" cy="822960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200" b="1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342900" y="2399173"/>
            <a:ext cx="3569033" cy="399472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000"/>
              </a:lnSpc>
              <a:defRPr sz="18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>
              <a:lnSpc>
                <a:spcPts val="2000"/>
              </a:lnSpc>
              <a:defRPr sz="14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First level bulleted text is </a:t>
            </a:r>
            <a:br>
              <a:rPr lang="en-US" dirty="0"/>
            </a:br>
            <a:r>
              <a:rPr lang="en-US" dirty="0"/>
              <a:t>Arial 18 pt.</a:t>
            </a:r>
          </a:p>
          <a:p>
            <a:pPr lvl="1"/>
            <a:r>
              <a:rPr lang="en-US" dirty="0"/>
              <a:t>Second level text (press tab key) is 14 pt.</a:t>
            </a:r>
          </a:p>
          <a:p>
            <a:r>
              <a:rPr lang="en-US" dirty="0"/>
              <a:t>Arial is the only font used </a:t>
            </a:r>
            <a:br>
              <a:rPr lang="en-US" dirty="0"/>
            </a:br>
            <a:r>
              <a:rPr lang="en-US" dirty="0"/>
              <a:t>in the template</a:t>
            </a:r>
          </a:p>
          <a:p>
            <a:r>
              <a:rPr lang="en-US" dirty="0"/>
              <a:t>All bulleted text is sentence case (capitalize first letter </a:t>
            </a:r>
            <a:br>
              <a:rPr lang="en-US" dirty="0"/>
            </a:br>
            <a:r>
              <a:rPr lang="en-US" dirty="0"/>
              <a:t>of first word)</a:t>
            </a:r>
          </a:p>
          <a:p>
            <a:r>
              <a:rPr lang="en-US" dirty="0"/>
              <a:t>Use </a:t>
            </a:r>
            <a:r>
              <a:rPr lang="en-US" b="1" dirty="0">
                <a:solidFill>
                  <a:schemeClr val="accent6"/>
                </a:solidFill>
              </a:rPr>
              <a:t>bold</a:t>
            </a:r>
            <a:r>
              <a:rPr lang="en-US" dirty="0">
                <a:solidFill>
                  <a:schemeClr val="accent6"/>
                </a:solidFill>
              </a:rPr>
              <a:t>, red </a:t>
            </a:r>
            <a:r>
              <a:rPr lang="en-US" dirty="0"/>
              <a:t>or both to highlight text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3"/>
          </p:nvPr>
        </p:nvSpPr>
        <p:spPr>
          <a:xfrm>
            <a:off x="4307399" y="1512205"/>
            <a:ext cx="3573117" cy="822960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200" b="1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half" idx="14" hasCustomPrompt="1"/>
          </p:nvPr>
        </p:nvSpPr>
        <p:spPr>
          <a:xfrm>
            <a:off x="4309441" y="2399173"/>
            <a:ext cx="3573117" cy="399472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000"/>
              </a:lnSpc>
              <a:defRPr sz="18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>
              <a:lnSpc>
                <a:spcPts val="2000"/>
              </a:lnSpc>
              <a:defRPr sz="14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First level bulleted text is </a:t>
            </a:r>
            <a:br>
              <a:rPr lang="en-US" dirty="0"/>
            </a:br>
            <a:r>
              <a:rPr lang="en-US" dirty="0"/>
              <a:t>Arial 18 pt.</a:t>
            </a:r>
          </a:p>
          <a:p>
            <a:pPr lvl="1"/>
            <a:r>
              <a:rPr lang="en-US" dirty="0"/>
              <a:t>Second level text (press tab key) is 14 pt.</a:t>
            </a:r>
          </a:p>
          <a:p>
            <a:r>
              <a:rPr lang="en-US" dirty="0"/>
              <a:t>Arial is the only font used </a:t>
            </a:r>
            <a:br>
              <a:rPr lang="en-US" dirty="0"/>
            </a:br>
            <a:r>
              <a:rPr lang="en-US" dirty="0"/>
              <a:t>in the template</a:t>
            </a:r>
          </a:p>
          <a:p>
            <a:r>
              <a:rPr lang="en-US" dirty="0"/>
              <a:t>All bulleted text is sentence case (capitalize first letter </a:t>
            </a:r>
            <a:br>
              <a:rPr lang="en-US" dirty="0"/>
            </a:br>
            <a:r>
              <a:rPr lang="en-US" dirty="0"/>
              <a:t>of first word)</a:t>
            </a:r>
          </a:p>
          <a:p>
            <a:r>
              <a:rPr lang="en-US" dirty="0"/>
              <a:t>Use </a:t>
            </a:r>
            <a:r>
              <a:rPr lang="en-US" b="1" dirty="0">
                <a:solidFill>
                  <a:schemeClr val="accent6"/>
                </a:solidFill>
              </a:rPr>
              <a:t>bold</a:t>
            </a:r>
            <a:r>
              <a:rPr lang="en-US" dirty="0">
                <a:solidFill>
                  <a:schemeClr val="accent6"/>
                </a:solidFill>
              </a:rPr>
              <a:t>, red </a:t>
            </a:r>
            <a:r>
              <a:rPr lang="en-US" dirty="0"/>
              <a:t>or both to highlight text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idx="15"/>
          </p:nvPr>
        </p:nvSpPr>
        <p:spPr>
          <a:xfrm>
            <a:off x="8275983" y="1535955"/>
            <a:ext cx="3573117" cy="822960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200" b="1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half" idx="16" hasCustomPrompt="1"/>
          </p:nvPr>
        </p:nvSpPr>
        <p:spPr>
          <a:xfrm>
            <a:off x="8275983" y="2399173"/>
            <a:ext cx="3573117" cy="399472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000"/>
              </a:lnSpc>
              <a:defRPr sz="18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>
              <a:lnSpc>
                <a:spcPts val="2000"/>
              </a:lnSpc>
              <a:defRPr sz="14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First level bulleted text is </a:t>
            </a:r>
            <a:br>
              <a:rPr lang="en-US" dirty="0"/>
            </a:br>
            <a:r>
              <a:rPr lang="en-US" dirty="0"/>
              <a:t>Arial 18 pt.</a:t>
            </a:r>
          </a:p>
          <a:p>
            <a:pPr lvl="1"/>
            <a:r>
              <a:rPr lang="en-US" dirty="0"/>
              <a:t>Second level text (press tab key) is 14 pt.</a:t>
            </a:r>
          </a:p>
          <a:p>
            <a:r>
              <a:rPr lang="en-US" dirty="0"/>
              <a:t>Arial is the only font used </a:t>
            </a:r>
            <a:br>
              <a:rPr lang="en-US" dirty="0"/>
            </a:br>
            <a:r>
              <a:rPr lang="en-US" dirty="0"/>
              <a:t>in the template</a:t>
            </a:r>
          </a:p>
          <a:p>
            <a:r>
              <a:rPr lang="en-US" dirty="0"/>
              <a:t>All bulleted text is sentence case (capitalize first letter </a:t>
            </a:r>
            <a:br>
              <a:rPr lang="en-US" dirty="0"/>
            </a:br>
            <a:r>
              <a:rPr lang="en-US" dirty="0"/>
              <a:t>of first word)</a:t>
            </a:r>
          </a:p>
          <a:p>
            <a:r>
              <a:rPr lang="en-US" dirty="0"/>
              <a:t>Use </a:t>
            </a:r>
            <a:r>
              <a:rPr lang="en-US" b="1" dirty="0">
                <a:solidFill>
                  <a:schemeClr val="accent6"/>
                </a:solidFill>
              </a:rPr>
              <a:t>bold</a:t>
            </a:r>
            <a:r>
              <a:rPr lang="en-US" dirty="0">
                <a:solidFill>
                  <a:schemeClr val="accent6"/>
                </a:solidFill>
              </a:rPr>
              <a:t>, red </a:t>
            </a:r>
            <a:r>
              <a:rPr lang="en-US" dirty="0"/>
              <a:t>or both to highlight text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7"/>
          </p:nvPr>
        </p:nvSpPr>
        <p:spPr>
          <a:xfrm>
            <a:off x="269986" y="886496"/>
            <a:ext cx="10841038" cy="41333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Inter" panose="020B0502030000000004" pitchFamily="34" charset="0"/>
              </a:defRPr>
            </a:lvl1pPr>
            <a:lvl2pPr marL="457200" indent="0">
              <a:buFont typeface="Arial" panose="020B0604020202090204" pitchFamily="34" charset="0"/>
              <a:buNone/>
              <a:defRPr>
                <a:solidFill>
                  <a:schemeClr val="accent6"/>
                </a:solidFill>
              </a:defRPr>
            </a:lvl2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269986" y="160042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342900" y="1333501"/>
            <a:ext cx="7100887" cy="455013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000000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 hasCustomPrompt="1"/>
          </p:nvPr>
        </p:nvSpPr>
        <p:spPr>
          <a:xfrm>
            <a:off x="7991475" y="1333502"/>
            <a:ext cx="3568284" cy="455013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20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</a:lstStyle>
          <a:p>
            <a:pPr lvl="0"/>
            <a:r>
              <a:rPr lang="en-US" sz="2000" dirty="0"/>
              <a:t>Brief caption or descriptive</a:t>
            </a:r>
          </a:p>
          <a:p>
            <a:pPr lvl="0"/>
            <a:r>
              <a:rPr lang="en-US" sz="2000" dirty="0"/>
              <a:t>Statement relating to picture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50571" y="176070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341662" y="1333500"/>
            <a:ext cx="5284052" cy="36017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000000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6172200" y="1333500"/>
            <a:ext cx="5291267" cy="36165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000000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5" hasCustomPrompt="1"/>
          </p:nvPr>
        </p:nvSpPr>
        <p:spPr>
          <a:xfrm>
            <a:off x="342900" y="5056551"/>
            <a:ext cx="5284052" cy="8270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</a:lstStyle>
          <a:p>
            <a:pPr lvl="0"/>
            <a:r>
              <a:rPr lang="en-US" sz="1800" dirty="0"/>
              <a:t>Brief caption or descriptive statement relating </a:t>
            </a:r>
            <a:br>
              <a:rPr lang="en-US" sz="1800" dirty="0"/>
            </a:br>
            <a:r>
              <a:rPr lang="en-US" sz="1800" dirty="0"/>
              <a:t>to picture</a:t>
            </a:r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6172200" y="5056551"/>
            <a:ext cx="5291267" cy="8270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</a:lstStyle>
          <a:p>
            <a:pPr lvl="0"/>
            <a:r>
              <a:rPr lang="en-US" sz="1800" dirty="0"/>
              <a:t>Brief caption or descriptive statement relating </a:t>
            </a:r>
            <a:br>
              <a:rPr lang="en-US" sz="1800" dirty="0"/>
            </a:br>
            <a:r>
              <a:rPr lang="en-US" sz="1800" dirty="0"/>
              <a:t>to picture</a:t>
            </a:r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261885" y="159404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342900" y="1700783"/>
            <a:ext cx="3468945" cy="3234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000000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5" hasCustomPrompt="1"/>
          </p:nvPr>
        </p:nvSpPr>
        <p:spPr>
          <a:xfrm>
            <a:off x="347404" y="5056552"/>
            <a:ext cx="3473450" cy="8270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</a:lstStyle>
          <a:p>
            <a:pPr lvl="0"/>
            <a:r>
              <a:rPr lang="en-US" sz="1800" dirty="0"/>
              <a:t>Brief caption or descriptive statement relating to picture</a:t>
            </a:r>
            <a:endParaRPr lang="en-US" dirty="0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4366862" y="1700783"/>
            <a:ext cx="3471861" cy="3234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000000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8377238" y="1700783"/>
            <a:ext cx="3471862" cy="3234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000000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19" hasCustomPrompt="1"/>
          </p:nvPr>
        </p:nvSpPr>
        <p:spPr>
          <a:xfrm>
            <a:off x="4366862" y="5056552"/>
            <a:ext cx="3465863" cy="8270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</a:lstStyle>
          <a:p>
            <a:pPr lvl="0"/>
            <a:r>
              <a:rPr lang="en-US" sz="1800" dirty="0"/>
              <a:t>Brief caption or descriptive statement relating to picture</a:t>
            </a:r>
            <a:endParaRPr lang="en-US" dirty="0"/>
          </a:p>
        </p:txBody>
      </p:sp>
      <p:sp>
        <p:nvSpPr>
          <p:cNvPr id="15" name="Text Placeholder 9"/>
          <p:cNvSpPr>
            <a:spLocks noGrp="1"/>
          </p:cNvSpPr>
          <p:nvPr>
            <p:ph type="body" sz="quarter" idx="20" hasCustomPrompt="1"/>
          </p:nvPr>
        </p:nvSpPr>
        <p:spPr>
          <a:xfrm>
            <a:off x="8377238" y="5056552"/>
            <a:ext cx="3471862" cy="8270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</a:lstStyle>
          <a:p>
            <a:pPr lvl="0"/>
            <a:r>
              <a:rPr lang="en-US" sz="1800" dirty="0"/>
              <a:t>Brief caption or descriptive statement relating to picture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59166" y="176071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Pictures with Ca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342900" y="1700784"/>
            <a:ext cx="2531227" cy="262769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000000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342900" y="4449079"/>
            <a:ext cx="2531227" cy="857250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16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US" sz="1600" dirty="0"/>
              <a:t>Brief caption or descriptive statement relating to picture</a:t>
            </a:r>
            <a:endParaRPr lang="en-US" dirty="0"/>
          </a:p>
        </p:txBody>
      </p:sp>
      <p:sp>
        <p:nvSpPr>
          <p:cNvPr id="19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3326268" y="1700784"/>
            <a:ext cx="2531227" cy="262769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000000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0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3321346" y="4449079"/>
            <a:ext cx="2541070" cy="857250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16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US" sz="1600" dirty="0"/>
              <a:t>Brief caption or descriptive statement relating to picture</a:t>
            </a:r>
            <a:endParaRPr lang="en-US" dirty="0"/>
          </a:p>
        </p:txBody>
      </p:sp>
      <p:sp>
        <p:nvSpPr>
          <p:cNvPr id="21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6309636" y="1700784"/>
            <a:ext cx="2531227" cy="262769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000000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6297779" y="4449079"/>
            <a:ext cx="2541070" cy="857250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16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US" sz="1600" dirty="0"/>
              <a:t>Brief caption or descriptive statement relating to picture</a:t>
            </a:r>
            <a:endParaRPr lang="en-US" dirty="0"/>
          </a:p>
        </p:txBody>
      </p:sp>
      <p:sp>
        <p:nvSpPr>
          <p:cNvPr id="23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9293005" y="1700784"/>
            <a:ext cx="2531227" cy="262769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000000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9292170" y="4449079"/>
            <a:ext cx="2532062" cy="857250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16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US" sz="1600" dirty="0"/>
              <a:t>Brief caption or descriptive statement relating to picture</a:t>
            </a:r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263675" y="176070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/>
          <a:srcRect b="68122"/>
          <a:stretch>
            <a:fillRect/>
          </a:stretch>
        </p:blipFill>
        <p:spPr>
          <a:xfrm>
            <a:off x="5049780" y="1677985"/>
            <a:ext cx="2529590" cy="683300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8086129" y="4187897"/>
            <a:ext cx="1010715" cy="1314036"/>
          </a:xfrm>
          <a:prstGeom prst="rect">
            <a:avLst/>
          </a:prstGeom>
          <a:gradFill flip="none" rotWithShape="1">
            <a:gsLst>
              <a:gs pos="0">
                <a:schemeClr val="accent3"/>
              </a:gs>
              <a:gs pos="100000">
                <a:schemeClr val="accent3">
                  <a:alpha val="2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086129" y="3954654"/>
            <a:ext cx="1010715" cy="233243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-1" y="1993900"/>
            <a:ext cx="8591489" cy="3276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253981" y="1847124"/>
            <a:ext cx="8337506" cy="1534889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4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Section Header 1</a:t>
            </a:r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3981" y="3522047"/>
            <a:ext cx="7596188" cy="83012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buNone/>
              <a:defRPr sz="2000" spc="0" baseline="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Presentation Subtitle Lorem Ipsum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65363" y="6400800"/>
            <a:ext cx="278208" cy="19942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flipH="1" flipV="1">
            <a:off x="11216640" y="0"/>
            <a:ext cx="975360" cy="225084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10075194" y="661595"/>
            <a:ext cx="172209" cy="297060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  <p:sp>
        <p:nvSpPr>
          <p:cNvPr id="15" name="Rectangle 14"/>
          <p:cNvSpPr/>
          <p:nvPr userDrawn="1"/>
        </p:nvSpPr>
        <p:spPr>
          <a:xfrm>
            <a:off x="11181285" y="3800805"/>
            <a:ext cx="1010715" cy="3057195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  <p:sp>
        <p:nvSpPr>
          <p:cNvPr id="16" name="Rectangle 15"/>
          <p:cNvSpPr/>
          <p:nvPr userDrawn="1"/>
        </p:nvSpPr>
        <p:spPr>
          <a:xfrm>
            <a:off x="10247404" y="1245055"/>
            <a:ext cx="518957" cy="1497690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flipH="1" flipV="1">
            <a:off x="11216640" y="0"/>
            <a:ext cx="975360" cy="22508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283297" y="3128211"/>
            <a:ext cx="3625406" cy="4148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Title Only_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E67C004-B424-AE42-A574-D6412A04A60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89227" y="176071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399" b="1" kern="0" spc="-5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1AEAB78-0D4D-3041-8D8B-8C14DADDF900}"/>
              </a:ext>
            </a:extLst>
          </p:cNvPr>
          <p:cNvSpPr/>
          <p:nvPr userDrawn="1"/>
        </p:nvSpPr>
        <p:spPr>
          <a:xfrm>
            <a:off x="0" y="0"/>
            <a:ext cx="1078992" cy="10789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</p:spTree>
    <p:extLst>
      <p:ext uri="{BB962C8B-B14F-4D97-AF65-F5344CB8AC3E}">
        <p14:creationId xmlns:p14="http://schemas.microsoft.com/office/powerpoint/2010/main" val="1913750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56">
          <p15:clr>
            <a:srgbClr val="FBAE40"/>
          </p15:clr>
        </p15:guide>
        <p15:guide id="2" orient="horz" pos="4110">
          <p15:clr>
            <a:srgbClr val="FBAE40"/>
          </p15:clr>
        </p15:guide>
        <p15:guide id="3" pos="7219">
          <p15:clr>
            <a:srgbClr val="FBAE40"/>
          </p15:clr>
        </p15:guide>
        <p15:guide id="4" orient="horz" pos="677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eneral_D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3B32892E-F211-1F4E-8D65-A657F68C82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90550" y="6250334"/>
            <a:ext cx="446314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© 2020, Amazon Web Services, Inc. or its affiliates. All rights reserved.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2ED40801-EB97-6641-ABEB-4E714443DE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06677" y="6250334"/>
            <a:ext cx="284438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1C588C1-1042-BC47-B84D-2032ED7FAC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B207C19A-10F2-DC4C-A114-BD06DDA4D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941" y="365126"/>
            <a:ext cx="11710118" cy="6442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428075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ection Header"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/>
          <a:srcRect b="68122"/>
          <a:stretch>
            <a:fillRect/>
          </a:stretch>
        </p:blipFill>
        <p:spPr>
          <a:xfrm>
            <a:off x="6407085" y="4989213"/>
            <a:ext cx="2529590" cy="683300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8412818" y="1712029"/>
            <a:ext cx="470593" cy="1707131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100000">
                <a:schemeClr val="accent2">
                  <a:alpha val="2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2818" y="1604637"/>
            <a:ext cx="470593" cy="108599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-1" y="1993900"/>
            <a:ext cx="8591489" cy="3276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253981" y="1847124"/>
            <a:ext cx="8337506" cy="1534889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4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Section Header 2</a:t>
            </a:r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3981" y="3522047"/>
            <a:ext cx="7596188" cy="83012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buNone/>
              <a:defRPr sz="2000" spc="0" baseline="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Presentation Subtitle Lorem Ipsum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65363" y="6400800"/>
            <a:ext cx="278208" cy="19942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flipH="1" flipV="1">
            <a:off x="11216640" y="0"/>
            <a:ext cx="975360" cy="225084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10008674" y="3887395"/>
            <a:ext cx="172209" cy="297060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  <p:sp>
        <p:nvSpPr>
          <p:cNvPr id="15" name="Rectangle 14"/>
          <p:cNvSpPr/>
          <p:nvPr userDrawn="1"/>
        </p:nvSpPr>
        <p:spPr>
          <a:xfrm>
            <a:off x="11181285" y="2103602"/>
            <a:ext cx="1010715" cy="3057195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  <p:sp>
        <p:nvSpPr>
          <p:cNvPr id="16" name="Rectangle 15"/>
          <p:cNvSpPr/>
          <p:nvPr userDrawn="1"/>
        </p:nvSpPr>
        <p:spPr>
          <a:xfrm>
            <a:off x="9661926" y="225084"/>
            <a:ext cx="518957" cy="1497690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/>
          <a:srcRect b="68122"/>
          <a:stretch>
            <a:fillRect/>
          </a:stretch>
        </p:blipFill>
        <p:spPr>
          <a:xfrm>
            <a:off x="643571" y="1652250"/>
            <a:ext cx="2529590" cy="683300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8086130" y="5101687"/>
            <a:ext cx="1010715" cy="595309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chemeClr val="accent4">
                  <a:alpha val="2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086130" y="4868879"/>
            <a:ext cx="1010715" cy="233243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>
          <a:xfrm>
            <a:off x="-1" y="1993900"/>
            <a:ext cx="8591489" cy="3276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253985" y="1835255"/>
            <a:ext cx="8337506" cy="1534889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4400" b="1" kern="1000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Section Header 3</a:t>
            </a:r>
          </a:p>
        </p:txBody>
      </p:sp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3985" y="3510178"/>
            <a:ext cx="7596188" cy="83012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buNone/>
              <a:defRPr sz="2000" kern="1000" spc="0" baseline="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Presentation Subtitle Lorem Ipsum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65363" y="6400800"/>
            <a:ext cx="278208" cy="19942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flipH="1" flipV="1">
            <a:off x="11216640" y="0"/>
            <a:ext cx="975360" cy="225084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10494446" y="508597"/>
            <a:ext cx="172209" cy="297060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  <p:sp>
        <p:nvSpPr>
          <p:cNvPr id="15" name="Rectangle 14"/>
          <p:cNvSpPr/>
          <p:nvPr userDrawn="1"/>
        </p:nvSpPr>
        <p:spPr>
          <a:xfrm>
            <a:off x="10075192" y="3800805"/>
            <a:ext cx="1010715" cy="3057195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  <p:sp>
        <p:nvSpPr>
          <p:cNvPr id="16" name="Rectangle 15"/>
          <p:cNvSpPr/>
          <p:nvPr userDrawn="1"/>
        </p:nvSpPr>
        <p:spPr>
          <a:xfrm>
            <a:off x="11673043" y="1136271"/>
            <a:ext cx="518957" cy="1497690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_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269986" y="914400"/>
            <a:ext cx="10841038" cy="41333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Inter" panose="020B0502030000000004" pitchFamily="34" charset="0"/>
              </a:defRPr>
            </a:lvl1pPr>
            <a:lvl2pPr marL="457200" indent="0">
              <a:buFont typeface="Arial" panose="020B0604020202090204" pitchFamily="34" charset="0"/>
              <a:buNone/>
              <a:defRPr>
                <a:solidFill>
                  <a:schemeClr val="accent6"/>
                </a:solidFill>
              </a:defRPr>
            </a:lvl2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69986" y="176071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265778" y="1700784"/>
            <a:ext cx="10841372" cy="4351338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90000"/>
              </a:lnSpc>
              <a:spcBef>
                <a:spcPts val="1400"/>
              </a:spcBef>
              <a:defRPr sz="2200" baseline="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>
              <a:lnSpc>
                <a:spcPct val="90000"/>
              </a:lnSpc>
              <a:spcBef>
                <a:spcPts val="900"/>
              </a:spcBef>
              <a:defRPr sz="1800" baseline="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First level bulleted text is Arial 22 pt.</a:t>
            </a:r>
          </a:p>
          <a:p>
            <a:pPr lvl="1"/>
            <a:r>
              <a:rPr lang="en-US" dirty="0"/>
              <a:t>Second level text (press tab key) is 18 pt.</a:t>
            </a:r>
          </a:p>
          <a:p>
            <a:r>
              <a:rPr lang="en-US" dirty="0"/>
              <a:t>Arial is the only font used in the template</a:t>
            </a:r>
          </a:p>
          <a:p>
            <a:r>
              <a:rPr lang="en-US" dirty="0"/>
              <a:t>All bulleted text is sentence case (capitalize first letter of first word)</a:t>
            </a:r>
          </a:p>
          <a:p>
            <a:r>
              <a:rPr lang="en-US" dirty="0"/>
              <a:t>Use </a:t>
            </a:r>
            <a:r>
              <a:rPr lang="en-US" b="1" dirty="0">
                <a:solidFill>
                  <a:schemeClr val="accent6"/>
                </a:solidFill>
              </a:rPr>
              <a:t>bold</a:t>
            </a:r>
            <a:r>
              <a:rPr lang="en-US" dirty="0">
                <a:solidFill>
                  <a:schemeClr val="accent6"/>
                </a:solidFill>
              </a:rPr>
              <a:t>, red </a:t>
            </a:r>
            <a:r>
              <a:rPr lang="en-US" dirty="0"/>
              <a:t>or both to highlight text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65778" y="176070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253744" y="1602429"/>
            <a:ext cx="10841372" cy="4351338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90000"/>
              </a:lnSpc>
              <a:spcBef>
                <a:spcPts val="1400"/>
              </a:spcBef>
              <a:defRPr sz="22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>
              <a:lnSpc>
                <a:spcPct val="90000"/>
              </a:lnSpc>
              <a:spcBef>
                <a:spcPts val="900"/>
              </a:spcBef>
              <a:defRPr sz="18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First level bulleted text is Arial 22 pt.</a:t>
            </a:r>
          </a:p>
          <a:p>
            <a:pPr lvl="1"/>
            <a:r>
              <a:rPr lang="en-US" dirty="0"/>
              <a:t>Second level text (press tab key) is 18 pt.</a:t>
            </a:r>
          </a:p>
          <a:p>
            <a:r>
              <a:rPr lang="en-US" dirty="0"/>
              <a:t>Arial is the only font used in the template</a:t>
            </a:r>
          </a:p>
          <a:p>
            <a:r>
              <a:rPr lang="en-US" dirty="0"/>
              <a:t>All bulleted text is sentence case (capitalize first letter of first word)</a:t>
            </a:r>
          </a:p>
          <a:p>
            <a:r>
              <a:rPr lang="en-US" dirty="0"/>
              <a:t>Use </a:t>
            </a:r>
            <a:r>
              <a:rPr lang="en-US" b="1" dirty="0">
                <a:solidFill>
                  <a:schemeClr val="accent6"/>
                </a:solidFill>
              </a:rPr>
              <a:t>bold</a:t>
            </a:r>
            <a:r>
              <a:rPr lang="en-US" dirty="0">
                <a:solidFill>
                  <a:schemeClr val="accent6"/>
                </a:solidFill>
              </a:rPr>
              <a:t>, red </a:t>
            </a:r>
            <a:r>
              <a:rPr lang="en-US" dirty="0"/>
              <a:t>or both to highlight text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254078" y="902276"/>
            <a:ext cx="10841038" cy="41333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Inter" panose="020B0502030000000004" pitchFamily="34" charset="0"/>
              </a:defRPr>
            </a:lvl1pPr>
            <a:lvl2pPr marL="457200" indent="0">
              <a:buFont typeface="Arial" panose="020B0604020202090204" pitchFamily="34" charset="0"/>
              <a:buNone/>
              <a:defRPr>
                <a:solidFill>
                  <a:schemeClr val="accent6"/>
                </a:solidFill>
              </a:defRPr>
            </a:lvl2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57952" y="178123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269986" y="1292482"/>
            <a:ext cx="10831293" cy="4383087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200"/>
              </a:spcBef>
              <a:spcAft>
                <a:spcPts val="1000"/>
              </a:spcAft>
              <a:buNone/>
              <a:defRPr sz="21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 marL="457200" indent="0">
              <a:spcBef>
                <a:spcPts val="1200"/>
              </a:spcBef>
              <a:spcAft>
                <a:spcPts val="1000"/>
              </a:spcAft>
              <a:buNone/>
              <a:defRPr sz="2100"/>
            </a:lvl2pPr>
            <a:lvl3pPr marL="914400" indent="0">
              <a:spcBef>
                <a:spcPts val="1200"/>
              </a:spcBef>
              <a:spcAft>
                <a:spcPts val="1000"/>
              </a:spcAft>
              <a:buNone/>
              <a:defRPr sz="2100"/>
            </a:lvl3pPr>
            <a:lvl4pPr marL="1371600" indent="0">
              <a:spcBef>
                <a:spcPts val="1200"/>
              </a:spcBef>
              <a:spcAft>
                <a:spcPts val="1000"/>
              </a:spcAft>
              <a:buNone/>
              <a:defRPr sz="2100"/>
            </a:lvl4pPr>
            <a:lvl5pPr marL="1828800" indent="0">
              <a:spcBef>
                <a:spcPts val="1200"/>
              </a:spcBef>
              <a:spcAft>
                <a:spcPts val="1000"/>
              </a:spcAft>
              <a:buNone/>
              <a:defRPr sz="2100"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exercitation.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.</a:t>
            </a:r>
          </a:p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exercitation.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.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69986" y="176070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2.emf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6"/>
          <p:cNvSpPr>
            <a:spLocks noChangeArrowheads="1"/>
          </p:cNvSpPr>
          <p:nvPr userDrawn="1"/>
        </p:nvSpPr>
        <p:spPr bwMode="black">
          <a:xfrm>
            <a:off x="11570075" y="6388862"/>
            <a:ext cx="372187" cy="276985"/>
          </a:xfrm>
          <a:prstGeom prst="rect">
            <a:avLst/>
          </a:prstGeom>
        </p:spPr>
        <p:txBody>
          <a:bodyPr/>
          <a:lstStyle/>
          <a:p>
            <a:pPr lvl="0" algn="r"/>
            <a:fld id="{5266C0E3-FCB2-4D10-9980-6DFC0D8FABCB}" type="slidenum">
              <a:rPr lang="en-US" sz="1100">
                <a:solidFill>
                  <a:srgbClr val="FF0000"/>
                </a:solidFill>
              </a:rPr>
              <a:t>‹#›</a:t>
            </a:fld>
            <a:endParaRPr lang="en-US" sz="1100" dirty="0">
              <a:solidFill>
                <a:srgbClr val="FF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4"/>
          <a:stretch>
            <a:fillRect/>
          </a:stretch>
        </p:blipFill>
        <p:spPr>
          <a:xfrm>
            <a:off x="365363" y="6400800"/>
            <a:ext cx="278208" cy="199423"/>
          </a:xfrm>
          <a:prstGeom prst="rect">
            <a:avLst/>
          </a:prstGeom>
        </p:spPr>
      </p:pic>
      <p:sp>
        <p:nvSpPr>
          <p:cNvPr id="9" name="TextBox 8"/>
          <p:cNvSpPr txBox="1"/>
          <p:nvPr userDrawn="1"/>
        </p:nvSpPr>
        <p:spPr>
          <a:xfrm>
            <a:off x="5059901" y="6418863"/>
            <a:ext cx="1988045" cy="2169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en-US" sz="900" dirty="0">
                <a:solidFill>
                  <a:srgbClr val="000000"/>
                </a:solidFill>
                <a:latin typeface="+mj-lt"/>
                <a:ea typeface="Inter" panose="020B0502030000000004" pitchFamily="34" charset="0"/>
                <a:cs typeface="Arial" panose="020B0604020202090204" pitchFamily="34" charset="0"/>
              </a:rPr>
              <a:t>© Fortinet Inc. All Rights Reserved.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5"/>
          <a:stretch>
            <a:fillRect/>
          </a:stretch>
        </p:blipFill>
        <p:spPr>
          <a:xfrm flipH="1" flipV="1">
            <a:off x="11216640" y="0"/>
            <a:ext cx="975360" cy="22508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0" r:id="rId21"/>
    <p:sldLayoutId id="2147483674" r:id="rId2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31.jp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5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5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emf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10" Type="http://schemas.openxmlformats.org/officeDocument/2006/relationships/image" Target="../media/image14.sv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Relationship Id="rId9" Type="http://schemas.openxmlformats.org/officeDocument/2006/relationships/image" Target="../media/image6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71.png"/><Relationship Id="rId11" Type="http://schemas.openxmlformats.org/officeDocument/2006/relationships/image" Target="../media/image76.png"/><Relationship Id="rId5" Type="http://schemas.openxmlformats.org/officeDocument/2006/relationships/image" Target="../media/image70.png"/><Relationship Id="rId10" Type="http://schemas.openxmlformats.org/officeDocument/2006/relationships/image" Target="../media/image75.png"/><Relationship Id="rId4" Type="http://schemas.openxmlformats.org/officeDocument/2006/relationships/image" Target="../media/image69.png"/><Relationship Id="rId9" Type="http://schemas.openxmlformats.org/officeDocument/2006/relationships/image" Target="../media/image7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7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8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8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9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9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emf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10" Type="http://schemas.openxmlformats.org/officeDocument/2006/relationships/image" Target="../media/image14.sv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9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9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9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0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0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0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0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emf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10" Type="http://schemas.openxmlformats.org/officeDocument/2006/relationships/image" Target="../media/image14.sv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1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7826B4A3-52EB-5771-217F-C5C48325D5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72103" y="2661555"/>
            <a:ext cx="8337506" cy="1534889"/>
          </a:xfrm>
        </p:spPr>
        <p:txBody>
          <a:bodyPr/>
          <a:lstStyle/>
          <a:p>
            <a:r>
              <a:rPr lang="en-US" altLang="zh-CN" dirty="0"/>
              <a:t>FGT with GWLB and TGW Security Inspection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98C403A-6638-6C14-77F9-AE6179C5752E}"/>
              </a:ext>
            </a:extLst>
          </p:cNvPr>
          <p:cNvSpPr txBox="1"/>
          <p:nvPr/>
        </p:nvSpPr>
        <p:spPr>
          <a:xfrm>
            <a:off x="8994530" y="5943600"/>
            <a:ext cx="1476879" cy="6848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en-US" altLang="zh-CN" sz="2000" dirty="0" err="1">
                <a:solidFill>
                  <a:srgbClr val="000000"/>
                </a:solidFill>
                <a:cs typeface="Arial" panose="020B0604020202090204" pitchFamily="34" charset="0"/>
              </a:rPr>
              <a:t>LiuGang</a:t>
            </a:r>
            <a:endParaRPr lang="en-US" altLang="zh-CN" sz="2000" dirty="0">
              <a:solidFill>
                <a:srgbClr val="000000"/>
              </a:solidFill>
              <a:cs typeface="Arial" panose="020B0604020202090204" pitchFamily="34" charset="0"/>
            </a:endParaRPr>
          </a:p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en-US" sz="2000" dirty="0">
                <a:solidFill>
                  <a:srgbClr val="000000"/>
                </a:solidFill>
                <a:cs typeface="Arial" panose="020B0604020202090204" pitchFamily="34" charset="0"/>
              </a:rPr>
              <a:t>2023-11-22</a:t>
            </a:r>
          </a:p>
        </p:txBody>
      </p:sp>
    </p:spTree>
    <p:extLst>
      <p:ext uri="{BB962C8B-B14F-4D97-AF65-F5344CB8AC3E}">
        <p14:creationId xmlns:p14="http://schemas.microsoft.com/office/powerpoint/2010/main" val="713288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638F726-D22A-4B17-8F87-7190E17B6F0A}"/>
              </a:ext>
            </a:extLst>
          </p:cNvPr>
          <p:cNvSpPr txBox="1"/>
          <p:nvPr/>
        </p:nvSpPr>
        <p:spPr>
          <a:xfrm>
            <a:off x="386039" y="237392"/>
            <a:ext cx="6333785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6565">
              <a:lnSpc>
                <a:spcPct val="90000"/>
              </a:lnSpc>
              <a:spcBef>
                <a:spcPts val="300"/>
              </a:spcBef>
            </a:pP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防火墙配置</a:t>
            </a: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(</a:t>
            </a:r>
            <a:r>
              <a:rPr lang="en-US" altLang="zh-CN" sz="3200" dirty="0" err="1">
                <a:solidFill>
                  <a:srgbClr val="000000"/>
                </a:solidFill>
                <a:cs typeface="Arial" panose="020B0604020202090204" pitchFamily="34" charset="0"/>
              </a:rPr>
              <a:t>vdom</a:t>
            </a: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 global and root)</a:t>
            </a:r>
            <a:endParaRPr lang="en-US" sz="32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E69235-9C36-A617-7C2F-239B775F902B}"/>
              </a:ext>
            </a:extLst>
          </p:cNvPr>
          <p:cNvSpPr txBox="1"/>
          <p:nvPr/>
        </p:nvSpPr>
        <p:spPr>
          <a:xfrm>
            <a:off x="386039" y="1030603"/>
            <a:ext cx="4273884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config system </a:t>
            </a:r>
            <a:r>
              <a:rPr lang="en-US" sz="1200" dirty="0" err="1"/>
              <a:t>vdom</a:t>
            </a:r>
            <a:r>
              <a:rPr lang="en-US" sz="1200" dirty="0"/>
              <a:t>-property</a:t>
            </a:r>
          </a:p>
          <a:p>
            <a:r>
              <a:rPr lang="en-US" sz="1200" dirty="0"/>
              <a:t>    edit "root"</a:t>
            </a:r>
          </a:p>
          <a:p>
            <a:r>
              <a:rPr lang="en-US" sz="1200" dirty="0"/>
              <a:t>        set description "property limits for </a:t>
            </a:r>
            <a:r>
              <a:rPr lang="en-US" sz="1200" dirty="0" err="1"/>
              <a:t>vdom</a:t>
            </a:r>
            <a:r>
              <a:rPr lang="en-US" sz="1200" dirty="0"/>
              <a:t> root"</a:t>
            </a:r>
          </a:p>
          <a:p>
            <a:r>
              <a:rPr lang="en-US" sz="1200" dirty="0"/>
              <a:t>        set </a:t>
            </a:r>
            <a:r>
              <a:rPr lang="en-US" sz="1200" dirty="0" err="1"/>
              <a:t>snmp</a:t>
            </a:r>
            <a:r>
              <a:rPr lang="en-US" sz="1200" dirty="0"/>
              <a:t>-index 1</a:t>
            </a:r>
          </a:p>
          <a:p>
            <a:r>
              <a:rPr lang="en-US" sz="1200" dirty="0"/>
              <a:t>    next</a:t>
            </a:r>
          </a:p>
          <a:p>
            <a:r>
              <a:rPr lang="en-US" sz="1200" dirty="0"/>
              <a:t>    edit "EW-Traffic"</a:t>
            </a:r>
          </a:p>
          <a:p>
            <a:r>
              <a:rPr lang="en-US" sz="1200" dirty="0"/>
              <a:t>        set description "property limits for </a:t>
            </a:r>
            <a:r>
              <a:rPr lang="en-US" sz="1200" dirty="0" err="1"/>
              <a:t>vdom</a:t>
            </a:r>
            <a:r>
              <a:rPr lang="en-US" sz="1200" dirty="0"/>
              <a:t> EW-Traffic"</a:t>
            </a:r>
          </a:p>
          <a:p>
            <a:r>
              <a:rPr lang="en-US" sz="1200" dirty="0"/>
              <a:t>        set </a:t>
            </a:r>
            <a:r>
              <a:rPr lang="en-US" sz="1200" dirty="0" err="1"/>
              <a:t>snmp</a:t>
            </a:r>
            <a:r>
              <a:rPr lang="en-US" sz="1200" dirty="0"/>
              <a:t>-index 3</a:t>
            </a:r>
          </a:p>
          <a:p>
            <a:r>
              <a:rPr lang="en-US" sz="1200" dirty="0"/>
              <a:t>    next</a:t>
            </a:r>
          </a:p>
          <a:p>
            <a:r>
              <a:rPr lang="en-US" sz="1200" dirty="0"/>
              <a:t>    edit "NS-Traffic"</a:t>
            </a:r>
          </a:p>
          <a:p>
            <a:r>
              <a:rPr lang="en-US" sz="1200" dirty="0"/>
              <a:t>        set description "property limits for </a:t>
            </a:r>
            <a:r>
              <a:rPr lang="en-US" sz="1200" dirty="0" err="1"/>
              <a:t>vdom</a:t>
            </a:r>
            <a:r>
              <a:rPr lang="en-US" sz="1200" dirty="0"/>
              <a:t> NS-Traffic"</a:t>
            </a:r>
          </a:p>
          <a:p>
            <a:r>
              <a:rPr lang="en-US" sz="1200" dirty="0"/>
              <a:t>        set </a:t>
            </a:r>
            <a:r>
              <a:rPr lang="en-US" sz="1200" dirty="0" err="1"/>
              <a:t>snmp</a:t>
            </a:r>
            <a:r>
              <a:rPr lang="en-US" sz="1200" dirty="0"/>
              <a:t>-index 2</a:t>
            </a:r>
          </a:p>
          <a:p>
            <a:r>
              <a:rPr lang="en-US" sz="1200" dirty="0"/>
              <a:t>    next</a:t>
            </a:r>
          </a:p>
          <a:p>
            <a:r>
              <a:rPr lang="en-US" sz="1200" dirty="0"/>
              <a:t>End</a:t>
            </a:r>
          </a:p>
          <a:p>
            <a:endParaRPr lang="en-US" sz="1200" dirty="0"/>
          </a:p>
          <a:p>
            <a:r>
              <a:rPr lang="en-US" sz="1200" dirty="0"/>
              <a:t>config system probe-response</a:t>
            </a:r>
          </a:p>
          <a:p>
            <a:r>
              <a:rPr lang="en-US" sz="1200" dirty="0"/>
              <a:t>    set mode http-probe</a:t>
            </a:r>
          </a:p>
          <a:p>
            <a:r>
              <a:rPr lang="en-US" sz="1200" dirty="0"/>
              <a:t>End</a:t>
            </a:r>
          </a:p>
          <a:p>
            <a:endParaRPr lang="en-US" sz="1200" dirty="0"/>
          </a:p>
          <a:p>
            <a:r>
              <a:rPr lang="en-US" sz="1200" dirty="0"/>
              <a:t>config router static</a:t>
            </a:r>
          </a:p>
          <a:p>
            <a:r>
              <a:rPr lang="en-US" sz="1200" dirty="0"/>
              <a:t>    edit 1</a:t>
            </a:r>
          </a:p>
          <a:p>
            <a:r>
              <a:rPr lang="en-US" sz="1200" dirty="0"/>
              <a:t>        set gateway x.x.x.1(AWS subnet </a:t>
            </a:r>
            <a:r>
              <a:rPr lang="zh-CN" altLang="en-US" sz="1200" dirty="0"/>
              <a:t>网关地址</a:t>
            </a:r>
            <a:r>
              <a:rPr lang="en-US" sz="1200" dirty="0"/>
              <a:t>)</a:t>
            </a:r>
          </a:p>
          <a:p>
            <a:r>
              <a:rPr lang="en-US" sz="1200" dirty="0"/>
              <a:t>        set device "port1"</a:t>
            </a:r>
          </a:p>
          <a:p>
            <a:r>
              <a:rPr lang="en-US" sz="1200" dirty="0"/>
              <a:t>    next</a:t>
            </a:r>
          </a:p>
          <a:p>
            <a:r>
              <a:rPr lang="en-US" sz="1200" dirty="0"/>
              <a:t>end</a:t>
            </a:r>
          </a:p>
          <a:p>
            <a:endParaRPr lang="en-US" sz="1200" dirty="0"/>
          </a:p>
          <a:p>
            <a:endParaRPr lang="en-US" sz="1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E644F5-5CFD-933B-45CB-2E512E56CD63}"/>
              </a:ext>
            </a:extLst>
          </p:cNvPr>
          <p:cNvSpPr txBox="1"/>
          <p:nvPr/>
        </p:nvSpPr>
        <p:spPr>
          <a:xfrm>
            <a:off x="7022856" y="1030603"/>
            <a:ext cx="6097464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config system interface</a:t>
            </a:r>
          </a:p>
          <a:p>
            <a:r>
              <a:rPr lang="en-US" sz="1200" dirty="0"/>
              <a:t>    edit "port1"</a:t>
            </a:r>
          </a:p>
          <a:p>
            <a:r>
              <a:rPr lang="en-US" sz="1200" dirty="0"/>
              <a:t>        set </a:t>
            </a:r>
            <a:r>
              <a:rPr lang="en-US" sz="1200" dirty="0" err="1"/>
              <a:t>vdom</a:t>
            </a:r>
            <a:r>
              <a:rPr lang="en-US" sz="1200" dirty="0"/>
              <a:t> "root"</a:t>
            </a:r>
          </a:p>
          <a:p>
            <a:r>
              <a:rPr lang="en-US" sz="1200" dirty="0"/>
              <a:t>        set </a:t>
            </a:r>
            <a:r>
              <a:rPr lang="en-US" sz="1200" dirty="0" err="1"/>
              <a:t>ip</a:t>
            </a:r>
            <a:r>
              <a:rPr lang="en-US" sz="1200" dirty="0"/>
              <a:t> </a:t>
            </a:r>
            <a:r>
              <a:rPr lang="en-US" sz="1200" dirty="0" err="1"/>
              <a:t>x.x.x.x</a:t>
            </a:r>
            <a:r>
              <a:rPr lang="en-US" sz="1200" dirty="0"/>
              <a:t>        </a:t>
            </a:r>
          </a:p>
          <a:p>
            <a:r>
              <a:rPr lang="en-US" sz="1200" dirty="0"/>
              <a:t>        set </a:t>
            </a:r>
            <a:r>
              <a:rPr lang="en-US" sz="1200" dirty="0" err="1"/>
              <a:t>allowaccess</a:t>
            </a:r>
            <a:r>
              <a:rPr lang="en-US" sz="1200" dirty="0"/>
              <a:t> ping https </a:t>
            </a:r>
            <a:r>
              <a:rPr lang="en-US" sz="1200" dirty="0" err="1"/>
              <a:t>ssh</a:t>
            </a:r>
            <a:endParaRPr lang="en-US" sz="1200" dirty="0"/>
          </a:p>
          <a:p>
            <a:r>
              <a:rPr lang="en-US" sz="1200" dirty="0"/>
              <a:t>        set type physical</a:t>
            </a:r>
          </a:p>
          <a:p>
            <a:r>
              <a:rPr lang="en-US" sz="1200" dirty="0"/>
              <a:t>        set </a:t>
            </a:r>
            <a:r>
              <a:rPr lang="en-US" sz="1200" dirty="0" err="1"/>
              <a:t>snmp</a:t>
            </a:r>
            <a:r>
              <a:rPr lang="en-US" sz="1200" dirty="0"/>
              <a:t>-index 1</a:t>
            </a:r>
          </a:p>
          <a:p>
            <a:r>
              <a:rPr lang="en-US" sz="1200" dirty="0"/>
              <a:t>        set </a:t>
            </a:r>
            <a:r>
              <a:rPr lang="en-US" sz="1200" dirty="0" err="1"/>
              <a:t>mtu</a:t>
            </a:r>
            <a:r>
              <a:rPr lang="en-US" sz="1200" dirty="0"/>
              <a:t>-override enable</a:t>
            </a:r>
          </a:p>
          <a:p>
            <a:r>
              <a:rPr lang="en-US" sz="1200" dirty="0"/>
              <a:t>        set </a:t>
            </a:r>
            <a:r>
              <a:rPr lang="en-US" sz="1200" dirty="0" err="1"/>
              <a:t>mtu</a:t>
            </a:r>
            <a:r>
              <a:rPr lang="en-US" sz="1200" dirty="0"/>
              <a:t> 9001</a:t>
            </a:r>
          </a:p>
          <a:p>
            <a:r>
              <a:rPr lang="en-US" sz="1200" dirty="0"/>
              <a:t>    next</a:t>
            </a:r>
          </a:p>
          <a:p>
            <a:r>
              <a:rPr lang="en-US" sz="1200" dirty="0"/>
              <a:t>    edit "port2"</a:t>
            </a:r>
          </a:p>
          <a:p>
            <a:r>
              <a:rPr lang="en-US" sz="1200" dirty="0"/>
              <a:t>        set </a:t>
            </a:r>
            <a:r>
              <a:rPr lang="en-US" sz="1200" dirty="0" err="1"/>
              <a:t>vdom</a:t>
            </a:r>
            <a:r>
              <a:rPr lang="en-US" sz="1200" dirty="0"/>
              <a:t> "NS-Traffic"</a:t>
            </a:r>
          </a:p>
          <a:p>
            <a:r>
              <a:rPr lang="en-US" sz="1200" dirty="0"/>
              <a:t>        set </a:t>
            </a:r>
            <a:r>
              <a:rPr lang="en-US" sz="1200" dirty="0" err="1"/>
              <a:t>ip</a:t>
            </a:r>
            <a:r>
              <a:rPr lang="en-US" sz="1200" dirty="0"/>
              <a:t> </a:t>
            </a:r>
            <a:r>
              <a:rPr lang="en-US" sz="1200" dirty="0" err="1"/>
              <a:t>x.x.x.x</a:t>
            </a:r>
            <a:endParaRPr lang="en-US" sz="1200" dirty="0"/>
          </a:p>
          <a:p>
            <a:r>
              <a:rPr lang="en-US" sz="1200" dirty="0"/>
              <a:t>        set </a:t>
            </a:r>
            <a:r>
              <a:rPr lang="en-US" sz="1200" dirty="0" err="1"/>
              <a:t>allowaccess</a:t>
            </a:r>
            <a:r>
              <a:rPr lang="en-US" sz="1200" dirty="0"/>
              <a:t> ping probe-response</a:t>
            </a:r>
          </a:p>
          <a:p>
            <a:r>
              <a:rPr lang="en-US" sz="1200" dirty="0"/>
              <a:t>        set type physical</a:t>
            </a:r>
          </a:p>
          <a:p>
            <a:r>
              <a:rPr lang="en-US" sz="1200" dirty="0"/>
              <a:t>        set </a:t>
            </a:r>
            <a:r>
              <a:rPr lang="en-US" sz="1200" dirty="0" err="1"/>
              <a:t>snmp</a:t>
            </a:r>
            <a:r>
              <a:rPr lang="en-US" sz="1200" dirty="0"/>
              <a:t>-index 6</a:t>
            </a:r>
          </a:p>
          <a:p>
            <a:r>
              <a:rPr lang="en-US" sz="1200" dirty="0"/>
              <a:t>        set </a:t>
            </a:r>
            <a:r>
              <a:rPr lang="en-US" sz="1200" dirty="0" err="1"/>
              <a:t>defaultgw</a:t>
            </a:r>
            <a:r>
              <a:rPr lang="en-US" sz="1200" dirty="0"/>
              <a:t> disable</a:t>
            </a:r>
          </a:p>
          <a:p>
            <a:r>
              <a:rPr lang="en-US" sz="1200" dirty="0"/>
              <a:t>        set </a:t>
            </a:r>
            <a:r>
              <a:rPr lang="en-US" sz="1200" dirty="0" err="1"/>
              <a:t>mtu</a:t>
            </a:r>
            <a:r>
              <a:rPr lang="en-US" sz="1200" dirty="0"/>
              <a:t>-override enable</a:t>
            </a:r>
          </a:p>
          <a:p>
            <a:r>
              <a:rPr lang="en-US" sz="1200" dirty="0"/>
              <a:t>        set </a:t>
            </a:r>
            <a:r>
              <a:rPr lang="en-US" sz="1200" dirty="0" err="1"/>
              <a:t>mtu</a:t>
            </a:r>
            <a:r>
              <a:rPr lang="en-US" sz="1200" dirty="0"/>
              <a:t> 9001</a:t>
            </a:r>
          </a:p>
          <a:p>
            <a:r>
              <a:rPr lang="en-US" sz="1200" dirty="0"/>
              <a:t>    next</a:t>
            </a:r>
          </a:p>
          <a:p>
            <a:r>
              <a:rPr lang="en-US" sz="1200" dirty="0"/>
              <a:t>    edit "port3"</a:t>
            </a:r>
          </a:p>
          <a:p>
            <a:r>
              <a:rPr lang="en-US" sz="1200" dirty="0"/>
              <a:t>        set </a:t>
            </a:r>
            <a:r>
              <a:rPr lang="en-US" sz="1200" dirty="0" err="1"/>
              <a:t>vdom</a:t>
            </a:r>
            <a:r>
              <a:rPr lang="en-US" sz="1200" dirty="0"/>
              <a:t> "EW-Traffic"</a:t>
            </a:r>
          </a:p>
          <a:p>
            <a:r>
              <a:rPr lang="en-US" sz="1200" dirty="0"/>
              <a:t>        set </a:t>
            </a:r>
            <a:r>
              <a:rPr lang="en-US" sz="1200" dirty="0" err="1"/>
              <a:t>ip</a:t>
            </a:r>
            <a:r>
              <a:rPr lang="en-US" sz="1200" dirty="0"/>
              <a:t> </a:t>
            </a:r>
            <a:r>
              <a:rPr lang="en-US" sz="1200" dirty="0" err="1"/>
              <a:t>x.x.x.x</a:t>
            </a:r>
            <a:endParaRPr lang="en-US" sz="1200" dirty="0"/>
          </a:p>
          <a:p>
            <a:r>
              <a:rPr lang="en-US" sz="1200" dirty="0"/>
              <a:t>        set </a:t>
            </a:r>
            <a:r>
              <a:rPr lang="en-US" sz="1200" dirty="0" err="1"/>
              <a:t>allowaccess</a:t>
            </a:r>
            <a:r>
              <a:rPr lang="en-US" sz="1200" dirty="0"/>
              <a:t> ping probe-response</a:t>
            </a:r>
          </a:p>
          <a:p>
            <a:r>
              <a:rPr lang="en-US" sz="1200" dirty="0"/>
              <a:t>        set type physical</a:t>
            </a:r>
          </a:p>
          <a:p>
            <a:r>
              <a:rPr lang="en-US" sz="1200" dirty="0"/>
              <a:t>        set </a:t>
            </a:r>
            <a:r>
              <a:rPr lang="en-US" sz="1200" dirty="0" err="1"/>
              <a:t>snmp</a:t>
            </a:r>
            <a:r>
              <a:rPr lang="en-US" sz="1200" dirty="0"/>
              <a:t>-index 7</a:t>
            </a:r>
          </a:p>
          <a:p>
            <a:r>
              <a:rPr lang="en-US" sz="1200" dirty="0"/>
              <a:t>        set </a:t>
            </a:r>
            <a:r>
              <a:rPr lang="en-US" sz="1200" dirty="0" err="1"/>
              <a:t>defaultgw</a:t>
            </a:r>
            <a:r>
              <a:rPr lang="en-US" sz="1200" dirty="0"/>
              <a:t> disable</a:t>
            </a:r>
          </a:p>
          <a:p>
            <a:r>
              <a:rPr lang="en-US" sz="1200" dirty="0"/>
              <a:t>        set </a:t>
            </a:r>
            <a:r>
              <a:rPr lang="en-US" sz="1200" dirty="0" err="1"/>
              <a:t>mtu</a:t>
            </a:r>
            <a:r>
              <a:rPr lang="en-US" sz="1200" dirty="0"/>
              <a:t>-override enable</a:t>
            </a:r>
          </a:p>
          <a:p>
            <a:r>
              <a:rPr lang="en-US" sz="1200" dirty="0"/>
              <a:t>        set </a:t>
            </a:r>
            <a:r>
              <a:rPr lang="en-US" sz="1200" dirty="0" err="1"/>
              <a:t>mtu</a:t>
            </a:r>
            <a:r>
              <a:rPr lang="en-US" sz="1200" dirty="0"/>
              <a:t> 9001</a:t>
            </a:r>
          </a:p>
          <a:p>
            <a:r>
              <a:rPr lang="en-US" sz="1200" dirty="0"/>
              <a:t>    next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60AC50-A5E2-3291-DFAE-3DC849D0007E}"/>
              </a:ext>
            </a:extLst>
          </p:cNvPr>
          <p:cNvSpPr txBox="1"/>
          <p:nvPr/>
        </p:nvSpPr>
        <p:spPr>
          <a:xfrm>
            <a:off x="1368679" y="5827397"/>
            <a:ext cx="5351145" cy="7509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zh-CN" altLang="en-US" sz="1400" dirty="0">
                <a:solidFill>
                  <a:srgbClr val="FF0000"/>
                </a:solidFill>
                <a:cs typeface="Arial" panose="020B0604020202090204" pitchFamily="34" charset="0"/>
              </a:rPr>
              <a:t>手工设置管理路由防止地址丢失导致无法管理</a:t>
            </a:r>
            <a:endParaRPr lang="en-US" altLang="zh-CN" sz="1400" dirty="0">
              <a:solidFill>
                <a:srgbClr val="FF0000"/>
              </a:solidFill>
              <a:cs typeface="Arial" panose="020B0604020202090204" pitchFamily="34" charset="0"/>
            </a:endParaRPr>
          </a:p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en-US" altLang="zh-CN" sz="1400" dirty="0">
                <a:solidFill>
                  <a:srgbClr val="FF0000"/>
                </a:solidFill>
                <a:cs typeface="Arial" panose="020B0604020202090204" pitchFamily="34" charset="0"/>
              </a:rPr>
              <a:t>port1</a:t>
            </a:r>
            <a:r>
              <a:rPr lang="zh-CN" altLang="en-US" sz="1400" dirty="0">
                <a:solidFill>
                  <a:srgbClr val="FF0000"/>
                </a:solidFill>
                <a:cs typeface="Arial" panose="020B0604020202090204" pitchFamily="34" charset="0"/>
              </a:rPr>
              <a:t>划入</a:t>
            </a:r>
            <a:r>
              <a:rPr lang="en-US" altLang="zh-CN" sz="1400" dirty="0">
                <a:solidFill>
                  <a:srgbClr val="FF0000"/>
                </a:solidFill>
                <a:cs typeface="Arial" panose="020B0604020202090204" pitchFamily="34" charset="0"/>
              </a:rPr>
              <a:t>root </a:t>
            </a:r>
            <a:r>
              <a:rPr lang="en-US" altLang="zh-CN" sz="1400" dirty="0" err="1">
                <a:solidFill>
                  <a:srgbClr val="FF0000"/>
                </a:solidFill>
                <a:cs typeface="Arial" panose="020B0604020202090204" pitchFamily="34" charset="0"/>
              </a:rPr>
              <a:t>vdom</a:t>
            </a:r>
            <a:r>
              <a:rPr lang="en-US" altLang="zh-CN" sz="1400" dirty="0">
                <a:solidFill>
                  <a:srgbClr val="FF0000"/>
                </a:solidFill>
                <a:cs typeface="Arial" panose="020B0604020202090204" pitchFamily="34" charset="0"/>
              </a:rPr>
              <a:t> </a:t>
            </a:r>
            <a:r>
              <a:rPr lang="zh-CN" altLang="en-US" sz="1400" dirty="0">
                <a:solidFill>
                  <a:srgbClr val="FF0000"/>
                </a:solidFill>
                <a:cs typeface="Arial" panose="020B0604020202090204" pitchFamily="34" charset="0"/>
              </a:rPr>
              <a:t>， </a:t>
            </a:r>
            <a:r>
              <a:rPr lang="en-US" altLang="zh-CN" sz="1400" dirty="0">
                <a:solidFill>
                  <a:srgbClr val="FF0000"/>
                </a:solidFill>
                <a:cs typeface="Arial" panose="020B0604020202090204" pitchFamily="34" charset="0"/>
              </a:rPr>
              <a:t>port2</a:t>
            </a:r>
            <a:r>
              <a:rPr lang="zh-CN" altLang="en-US" sz="1400" dirty="0">
                <a:solidFill>
                  <a:srgbClr val="FF0000"/>
                </a:solidFill>
                <a:cs typeface="Arial" panose="020B0604020202090204" pitchFamily="34" charset="0"/>
              </a:rPr>
              <a:t>划入 </a:t>
            </a:r>
            <a:r>
              <a:rPr lang="en-US" altLang="zh-CN" sz="1400" dirty="0">
                <a:solidFill>
                  <a:srgbClr val="FF0000"/>
                </a:solidFill>
                <a:cs typeface="Arial" panose="020B0604020202090204" pitchFamily="34" charset="0"/>
              </a:rPr>
              <a:t>NS </a:t>
            </a:r>
            <a:r>
              <a:rPr lang="en-US" altLang="zh-CN" sz="1400" dirty="0" err="1">
                <a:solidFill>
                  <a:srgbClr val="FF0000"/>
                </a:solidFill>
                <a:cs typeface="Arial" panose="020B0604020202090204" pitchFamily="34" charset="0"/>
              </a:rPr>
              <a:t>vdom</a:t>
            </a:r>
            <a:r>
              <a:rPr lang="en-US" altLang="zh-CN" sz="1400" dirty="0">
                <a:solidFill>
                  <a:srgbClr val="FF0000"/>
                </a:solidFill>
                <a:cs typeface="Arial" panose="020B0604020202090204" pitchFamily="34" charset="0"/>
              </a:rPr>
              <a:t> </a:t>
            </a:r>
            <a:r>
              <a:rPr lang="zh-CN" altLang="en-US" sz="1400" dirty="0">
                <a:solidFill>
                  <a:srgbClr val="FF0000"/>
                </a:solidFill>
                <a:cs typeface="Arial" panose="020B0604020202090204" pitchFamily="34" charset="0"/>
              </a:rPr>
              <a:t>，</a:t>
            </a:r>
            <a:r>
              <a:rPr lang="en-US" altLang="zh-CN" sz="1400" dirty="0">
                <a:solidFill>
                  <a:srgbClr val="FF0000"/>
                </a:solidFill>
                <a:cs typeface="Arial" panose="020B0604020202090204" pitchFamily="34" charset="0"/>
              </a:rPr>
              <a:t>port3</a:t>
            </a:r>
            <a:r>
              <a:rPr lang="zh-CN" altLang="en-US" sz="1400" dirty="0">
                <a:solidFill>
                  <a:srgbClr val="FF0000"/>
                </a:solidFill>
                <a:cs typeface="Arial" panose="020B0604020202090204" pitchFamily="34" charset="0"/>
              </a:rPr>
              <a:t>划入</a:t>
            </a:r>
            <a:r>
              <a:rPr lang="en-US" altLang="zh-CN" sz="1400" dirty="0">
                <a:solidFill>
                  <a:srgbClr val="FF0000"/>
                </a:solidFill>
                <a:cs typeface="Arial" panose="020B0604020202090204" pitchFamily="34" charset="0"/>
              </a:rPr>
              <a:t>EW </a:t>
            </a:r>
            <a:r>
              <a:rPr lang="en-US" altLang="zh-CN" sz="1400" dirty="0" err="1">
                <a:solidFill>
                  <a:srgbClr val="FF0000"/>
                </a:solidFill>
                <a:cs typeface="Arial" panose="020B0604020202090204" pitchFamily="34" charset="0"/>
              </a:rPr>
              <a:t>vdom</a:t>
            </a:r>
            <a:endParaRPr lang="en-US" altLang="zh-CN" sz="1400" dirty="0">
              <a:solidFill>
                <a:srgbClr val="FF0000"/>
              </a:solidFill>
              <a:cs typeface="Arial" panose="020B0604020202090204" pitchFamily="34" charset="0"/>
            </a:endParaRPr>
          </a:p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zh-CN" altLang="en-US" sz="1400" dirty="0">
                <a:solidFill>
                  <a:srgbClr val="FF0000"/>
                </a:solidFill>
                <a:cs typeface="Arial" panose="020B0604020202090204" pitchFamily="34" charset="0"/>
              </a:rPr>
              <a:t>开启</a:t>
            </a:r>
            <a:r>
              <a:rPr lang="en-US" altLang="zh-CN" sz="1400" dirty="0">
                <a:solidFill>
                  <a:srgbClr val="FF0000"/>
                </a:solidFill>
                <a:cs typeface="Arial" panose="020B0604020202090204" pitchFamily="34" charset="0"/>
              </a:rPr>
              <a:t>probe-response</a:t>
            </a:r>
            <a:r>
              <a:rPr lang="zh-CN" altLang="en-US" sz="1400" dirty="0">
                <a:solidFill>
                  <a:srgbClr val="FF0000"/>
                </a:solidFill>
                <a:cs typeface="Arial" panose="020B0604020202090204" pitchFamily="34" charset="0"/>
              </a:rPr>
              <a:t>探测功能</a:t>
            </a:r>
            <a:endParaRPr lang="en-US" sz="1400" dirty="0">
              <a:solidFill>
                <a:srgbClr val="FF0000"/>
              </a:solidFill>
              <a:cs typeface="Arial" panose="020B060402020209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72852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E36D862-7D4B-D103-D705-422409CE71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1C588C1-1042-BC47-B84D-2032ED7FAC95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8194733-48B5-1430-A1EE-2DED32BEF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FGT</a:t>
            </a:r>
            <a:r>
              <a:rPr lang="zh-CN" altLang="en-US" dirty="0"/>
              <a:t>配置</a:t>
            </a:r>
            <a:r>
              <a:rPr lang="en-US" altLang="zh-CN" dirty="0"/>
              <a:t>auto-scale</a:t>
            </a:r>
            <a:endParaRPr lang="en-US" dirty="0"/>
          </a:p>
        </p:txBody>
      </p:sp>
      <p:pic>
        <p:nvPicPr>
          <p:cNvPr id="5" name="Picture 4" descr="A screen shot of a computer&#10;&#10;Description automatically generated">
            <a:extLst>
              <a:ext uri="{FF2B5EF4-FFF2-40B4-BE49-F238E27FC236}">
                <a16:creationId xmlns:a16="http://schemas.microsoft.com/office/drawing/2014/main" id="{902032E4-5E8F-4D01-3F6C-6BC20EC6A3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345" y="1283066"/>
            <a:ext cx="4372707" cy="1933056"/>
          </a:xfrm>
          <a:prstGeom prst="rect">
            <a:avLst/>
          </a:prstGeom>
        </p:spPr>
      </p:pic>
      <p:pic>
        <p:nvPicPr>
          <p:cNvPr id="7" name="Picture 6" descr="A screen shot of a computer&#10;&#10;Description automatically generated">
            <a:extLst>
              <a:ext uri="{FF2B5EF4-FFF2-40B4-BE49-F238E27FC236}">
                <a16:creationId xmlns:a16="http://schemas.microsoft.com/office/drawing/2014/main" id="{7D0CDC95-1487-5213-FA41-E858FBABDD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6940" y="1283066"/>
            <a:ext cx="3919438" cy="1933056"/>
          </a:xfrm>
          <a:prstGeom prst="rect">
            <a:avLst/>
          </a:prstGeom>
        </p:spPr>
      </p:pic>
      <p:pic>
        <p:nvPicPr>
          <p:cNvPr id="9" name="Picture 8" descr="A computer screen with white text&#10;&#10;Description automatically generated">
            <a:extLst>
              <a:ext uri="{FF2B5EF4-FFF2-40B4-BE49-F238E27FC236}">
                <a16:creationId xmlns:a16="http://schemas.microsoft.com/office/drawing/2014/main" id="{3245F78D-4688-D03E-F40A-EFD8D3CBB2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344" y="3627315"/>
            <a:ext cx="4372707" cy="213491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80AB6C4-4670-22FE-91D0-CA7483A4BA65}"/>
              </a:ext>
            </a:extLst>
          </p:cNvPr>
          <p:cNvSpPr txBox="1"/>
          <p:nvPr/>
        </p:nvSpPr>
        <p:spPr>
          <a:xfrm>
            <a:off x="5706940" y="3815862"/>
            <a:ext cx="5942868" cy="286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通过配置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auto-scale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实现配置自动同步，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FQDN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解析记录也会同步</a:t>
            </a:r>
            <a:endParaRPr lang="en-US" sz="14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67282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638F726-D22A-4B17-8F87-7190E17B6F0A}"/>
              </a:ext>
            </a:extLst>
          </p:cNvPr>
          <p:cNvSpPr txBox="1"/>
          <p:nvPr/>
        </p:nvSpPr>
        <p:spPr>
          <a:xfrm>
            <a:off x="386039" y="237392"/>
            <a:ext cx="2100255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6565">
              <a:lnSpc>
                <a:spcPct val="90000"/>
              </a:lnSpc>
              <a:spcBef>
                <a:spcPts val="300"/>
              </a:spcBef>
            </a:pP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GWLB-NS</a:t>
            </a:r>
            <a:endParaRPr lang="en-US" sz="32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9F04920-7D84-F6A9-489C-3790CB906F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42" y="829405"/>
            <a:ext cx="6723970" cy="53457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2A1365A-9E02-7F17-BFC3-0DAF45FA7B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142" y="829409"/>
            <a:ext cx="6420450" cy="526366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EF58BEE-E508-E09B-201D-C0FD192401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1744" y="829409"/>
            <a:ext cx="6122980" cy="534572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177CEE5-0231-8EE8-651A-68C5A5D7B2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73114" y="829408"/>
            <a:ext cx="6173453" cy="534572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D585722-1A57-1E6F-5164-7DB586F968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27857" y="829405"/>
            <a:ext cx="9193523" cy="534572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B894228-EE2D-6E5B-391C-58F2EA79BC8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46880" y="829409"/>
            <a:ext cx="9003987" cy="534571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8B5EE55-9937-7401-D396-8AE057E9EA7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04498" y="829401"/>
            <a:ext cx="8630397" cy="534571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30B1A00-B3C0-37F6-40FB-A6FF59577C1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67261" y="829393"/>
            <a:ext cx="8625251" cy="5345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086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638F726-D22A-4B17-8F87-7190E17B6F0A}"/>
              </a:ext>
            </a:extLst>
          </p:cNvPr>
          <p:cNvSpPr txBox="1"/>
          <p:nvPr/>
        </p:nvSpPr>
        <p:spPr>
          <a:xfrm>
            <a:off x="386039" y="237392"/>
            <a:ext cx="4195379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6565">
              <a:lnSpc>
                <a:spcPct val="90000"/>
              </a:lnSpc>
              <a:spcBef>
                <a:spcPts val="300"/>
              </a:spcBef>
            </a:pP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防火墙配置</a:t>
            </a: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(</a:t>
            </a:r>
            <a:r>
              <a:rPr lang="en-US" altLang="zh-CN" sz="3200" dirty="0" err="1">
                <a:solidFill>
                  <a:srgbClr val="000000"/>
                </a:solidFill>
                <a:cs typeface="Arial" panose="020B0604020202090204" pitchFamily="34" charset="0"/>
              </a:rPr>
              <a:t>vdom</a:t>
            </a: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 NS)</a:t>
            </a:r>
            <a:endParaRPr lang="en-US" sz="32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052FE9-C598-82C0-C682-828C577B0320}"/>
              </a:ext>
            </a:extLst>
          </p:cNvPr>
          <p:cNvSpPr txBox="1"/>
          <p:nvPr/>
        </p:nvSpPr>
        <p:spPr>
          <a:xfrm>
            <a:off x="386039" y="911948"/>
            <a:ext cx="6097464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config system </a:t>
            </a:r>
            <a:r>
              <a:rPr lang="en-US" sz="1200" dirty="0" err="1"/>
              <a:t>geneve</a:t>
            </a:r>
            <a:endParaRPr lang="en-US" sz="1200" dirty="0"/>
          </a:p>
          <a:p>
            <a:r>
              <a:rPr lang="en-US" sz="1200" dirty="0"/>
              <a:t>    edit "geneve-ns-1"</a:t>
            </a:r>
          </a:p>
          <a:p>
            <a:r>
              <a:rPr lang="en-US" sz="1200" dirty="0"/>
              <a:t>        set interface "port2"</a:t>
            </a:r>
          </a:p>
          <a:p>
            <a:r>
              <a:rPr lang="en-US" sz="1200" dirty="0"/>
              <a:t>        set type </a:t>
            </a:r>
            <a:r>
              <a:rPr lang="en-US" sz="1200" dirty="0" err="1"/>
              <a:t>ppp</a:t>
            </a:r>
            <a:endParaRPr lang="en-US" sz="1200" dirty="0"/>
          </a:p>
          <a:p>
            <a:r>
              <a:rPr lang="en-US" sz="1200" dirty="0"/>
              <a:t>        set remote-</a:t>
            </a:r>
            <a:r>
              <a:rPr lang="en-US" sz="1200" dirty="0" err="1"/>
              <a:t>ip</a:t>
            </a:r>
            <a:r>
              <a:rPr lang="en-US" sz="1200" dirty="0"/>
              <a:t> </a:t>
            </a:r>
            <a:r>
              <a:rPr lang="en-US" sz="1200" dirty="0" err="1"/>
              <a:t>x.x.x.x</a:t>
            </a:r>
            <a:r>
              <a:rPr lang="en-US" sz="1200" dirty="0"/>
              <a:t> (</a:t>
            </a:r>
            <a:r>
              <a:rPr lang="en-US" sz="1200" dirty="0" err="1"/>
              <a:t>gwlb</a:t>
            </a:r>
            <a:r>
              <a:rPr lang="zh-CN" altLang="en-US" sz="1200" dirty="0"/>
              <a:t>配置后查看</a:t>
            </a:r>
            <a:r>
              <a:rPr lang="en-US" altLang="zh-CN" sz="1200" dirty="0" err="1"/>
              <a:t>gwlb</a:t>
            </a:r>
            <a:r>
              <a:rPr lang="en-US" altLang="zh-CN" sz="1200" dirty="0"/>
              <a:t> </a:t>
            </a:r>
            <a:r>
              <a:rPr lang="en-US" altLang="zh-CN" sz="1200" dirty="0" err="1"/>
              <a:t>eni</a:t>
            </a:r>
            <a:r>
              <a:rPr lang="zh-CN" altLang="en-US" sz="1200" dirty="0"/>
              <a:t>获取网卡地址</a:t>
            </a:r>
            <a:r>
              <a:rPr lang="en-US" sz="1200" dirty="0"/>
              <a:t>)</a:t>
            </a:r>
          </a:p>
          <a:p>
            <a:r>
              <a:rPr lang="en-US" sz="1200" dirty="0"/>
              <a:t>    next</a:t>
            </a:r>
          </a:p>
          <a:p>
            <a:r>
              <a:rPr lang="en-US" sz="1200" dirty="0"/>
              <a:t>    edit "geneve-ns-2"</a:t>
            </a:r>
          </a:p>
          <a:p>
            <a:r>
              <a:rPr lang="en-US" sz="1200" dirty="0"/>
              <a:t>        set interface "port2"</a:t>
            </a:r>
          </a:p>
          <a:p>
            <a:r>
              <a:rPr lang="en-US" sz="1200" dirty="0"/>
              <a:t>        set type </a:t>
            </a:r>
            <a:r>
              <a:rPr lang="en-US" sz="1200" dirty="0" err="1"/>
              <a:t>ppp</a:t>
            </a:r>
            <a:endParaRPr lang="en-US" sz="1200" dirty="0"/>
          </a:p>
          <a:p>
            <a:r>
              <a:rPr lang="en-US" sz="1200" dirty="0"/>
              <a:t>        set remote-</a:t>
            </a:r>
            <a:r>
              <a:rPr lang="en-US" sz="1200" dirty="0" err="1"/>
              <a:t>ip</a:t>
            </a:r>
            <a:r>
              <a:rPr lang="en-US" sz="1200" dirty="0"/>
              <a:t> </a:t>
            </a:r>
            <a:r>
              <a:rPr lang="en-US" sz="1200" dirty="0" err="1"/>
              <a:t>x.x.x.x</a:t>
            </a:r>
            <a:endParaRPr lang="en-US" sz="1200" dirty="0"/>
          </a:p>
          <a:p>
            <a:r>
              <a:rPr lang="en-US" sz="1200" dirty="0"/>
              <a:t>    next</a:t>
            </a:r>
          </a:p>
          <a:p>
            <a:r>
              <a:rPr lang="en-US" sz="1200" dirty="0"/>
              <a:t>End</a:t>
            </a:r>
          </a:p>
          <a:p>
            <a:endParaRPr lang="en-US" sz="1200" dirty="0"/>
          </a:p>
          <a:p>
            <a:r>
              <a:rPr lang="en-US" sz="1200" dirty="0"/>
              <a:t>config router static</a:t>
            </a:r>
          </a:p>
          <a:p>
            <a:r>
              <a:rPr lang="en-US" sz="1200" dirty="0"/>
              <a:t>    edit 1</a:t>
            </a:r>
          </a:p>
          <a:p>
            <a:r>
              <a:rPr lang="en-US" sz="1200" dirty="0"/>
              <a:t>        set </a:t>
            </a:r>
            <a:r>
              <a:rPr lang="en-US" sz="1200" dirty="0" err="1"/>
              <a:t>dst</a:t>
            </a:r>
            <a:r>
              <a:rPr lang="en-US" sz="1200" dirty="0"/>
              <a:t> </a:t>
            </a:r>
            <a:r>
              <a:rPr lang="en-US" sz="1200" dirty="0" err="1"/>
              <a:t>x.x.x.x</a:t>
            </a:r>
            <a:r>
              <a:rPr lang="en-US" sz="1200" dirty="0"/>
              <a:t> </a:t>
            </a:r>
            <a:r>
              <a:rPr lang="en-US" sz="1200" dirty="0" err="1"/>
              <a:t>x.x.x.x</a:t>
            </a:r>
            <a:r>
              <a:rPr lang="en-US" sz="1200" dirty="0"/>
              <a:t> (</a:t>
            </a:r>
            <a:r>
              <a:rPr lang="zh-CN" altLang="en-US" sz="1200" dirty="0"/>
              <a:t>回指</a:t>
            </a:r>
            <a:r>
              <a:rPr lang="en-US" altLang="zh-CN" sz="1200" dirty="0"/>
              <a:t>GWLB ENI</a:t>
            </a:r>
            <a:r>
              <a:rPr lang="zh-CN" altLang="en-US" sz="1200" dirty="0"/>
              <a:t>网段的路由</a:t>
            </a:r>
            <a:r>
              <a:rPr lang="en-US" sz="1200" dirty="0"/>
              <a:t>)</a:t>
            </a:r>
          </a:p>
          <a:p>
            <a:r>
              <a:rPr lang="en-US" sz="1200" dirty="0"/>
              <a:t>        set gateway </a:t>
            </a:r>
            <a:r>
              <a:rPr lang="en-US" altLang="zh-CN" sz="1200" dirty="0" err="1"/>
              <a:t>x.x.x.x</a:t>
            </a:r>
            <a:endParaRPr lang="en-US" altLang="zh-CN" sz="1200" dirty="0"/>
          </a:p>
          <a:p>
            <a:r>
              <a:rPr lang="en-US" sz="1200" dirty="0"/>
              <a:t>        set device "port2"</a:t>
            </a:r>
          </a:p>
          <a:p>
            <a:r>
              <a:rPr lang="en-US" sz="1200" dirty="0"/>
              <a:t>    next</a:t>
            </a:r>
          </a:p>
          <a:p>
            <a:r>
              <a:rPr lang="en-US" sz="1200" dirty="0"/>
              <a:t>    edit 2</a:t>
            </a:r>
          </a:p>
          <a:p>
            <a:r>
              <a:rPr lang="en-US" sz="1200" dirty="0"/>
              <a:t>        set device "geneve-ns-1"</a:t>
            </a:r>
          </a:p>
          <a:p>
            <a:r>
              <a:rPr lang="en-US" sz="1200" dirty="0"/>
              <a:t>    next</a:t>
            </a:r>
          </a:p>
          <a:p>
            <a:r>
              <a:rPr lang="en-US" sz="1200" dirty="0"/>
              <a:t>    edit 3</a:t>
            </a:r>
          </a:p>
          <a:p>
            <a:r>
              <a:rPr lang="en-US" sz="1200" dirty="0"/>
              <a:t>        set device "geneve-ns-2"</a:t>
            </a:r>
          </a:p>
          <a:p>
            <a:r>
              <a:rPr lang="en-US" sz="1200" dirty="0"/>
              <a:t>    next</a:t>
            </a:r>
          </a:p>
          <a:p>
            <a:r>
              <a:rPr lang="en-US" sz="1200" dirty="0"/>
              <a:t>end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76107C-32E0-5801-196D-A65708E6CFCA}"/>
              </a:ext>
            </a:extLst>
          </p:cNvPr>
          <p:cNvSpPr txBox="1"/>
          <p:nvPr/>
        </p:nvSpPr>
        <p:spPr>
          <a:xfrm>
            <a:off x="4897816" y="1052405"/>
            <a:ext cx="6097464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config router policy</a:t>
            </a:r>
          </a:p>
          <a:p>
            <a:r>
              <a:rPr lang="en-US" sz="1200" dirty="0"/>
              <a:t>    edit 1</a:t>
            </a:r>
          </a:p>
          <a:p>
            <a:r>
              <a:rPr lang="en-US" sz="1200" dirty="0"/>
              <a:t>        set input-device "geneve-ns-1"</a:t>
            </a:r>
          </a:p>
          <a:p>
            <a:r>
              <a:rPr lang="en-US" sz="1200" dirty="0"/>
              <a:t>        set output-device "geneve-ns-1"</a:t>
            </a:r>
          </a:p>
          <a:p>
            <a:r>
              <a:rPr lang="en-US" sz="1200" dirty="0"/>
              <a:t>    next</a:t>
            </a:r>
          </a:p>
          <a:p>
            <a:r>
              <a:rPr lang="en-US" sz="1200" dirty="0"/>
              <a:t>    edit 2</a:t>
            </a:r>
          </a:p>
          <a:p>
            <a:r>
              <a:rPr lang="en-US" sz="1200" dirty="0"/>
              <a:t>        set input-device "geneve-ns-2"</a:t>
            </a:r>
          </a:p>
          <a:p>
            <a:r>
              <a:rPr lang="en-US" sz="1200" dirty="0"/>
              <a:t>        set output-device "geneve-ns-2"</a:t>
            </a:r>
          </a:p>
          <a:p>
            <a:r>
              <a:rPr lang="en-US" sz="1200" dirty="0"/>
              <a:t>    next</a:t>
            </a:r>
          </a:p>
          <a:p>
            <a:r>
              <a:rPr lang="en-US" sz="1200" dirty="0"/>
              <a:t>End</a:t>
            </a:r>
          </a:p>
          <a:p>
            <a:endParaRPr lang="en-US" sz="1200" dirty="0"/>
          </a:p>
          <a:p>
            <a:r>
              <a:rPr lang="en-US" sz="1200" dirty="0"/>
              <a:t>config system zone</a:t>
            </a:r>
          </a:p>
          <a:p>
            <a:r>
              <a:rPr lang="en-US" sz="1200" dirty="0"/>
              <a:t>    edit "NS-Traffic-Zone"</a:t>
            </a:r>
          </a:p>
          <a:p>
            <a:r>
              <a:rPr lang="en-US" sz="1200" dirty="0"/>
              <a:t>        set interface "geneve-ns-1" "geneve-ns-2"</a:t>
            </a:r>
          </a:p>
          <a:p>
            <a:r>
              <a:rPr lang="en-US" sz="1200" dirty="0"/>
              <a:t>    next</a:t>
            </a:r>
          </a:p>
          <a:p>
            <a:r>
              <a:rPr lang="en-US" sz="1200" dirty="0"/>
              <a:t>End</a:t>
            </a:r>
          </a:p>
          <a:p>
            <a:endParaRPr lang="en-US" sz="1200" dirty="0"/>
          </a:p>
          <a:p>
            <a:endParaRPr lang="en-US" sz="1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B57F29-3431-9A7D-9D79-2AD489FD3141}"/>
              </a:ext>
            </a:extLst>
          </p:cNvPr>
          <p:cNvSpPr txBox="1"/>
          <p:nvPr/>
        </p:nvSpPr>
        <p:spPr>
          <a:xfrm>
            <a:off x="8214170" y="867739"/>
            <a:ext cx="4447536" cy="36009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config firewall policy</a:t>
            </a:r>
          </a:p>
          <a:p>
            <a:r>
              <a:rPr lang="en-US" sz="1200" dirty="0"/>
              <a:t>    edit 1</a:t>
            </a:r>
          </a:p>
          <a:p>
            <a:r>
              <a:rPr lang="en-US" sz="1200" dirty="0"/>
              <a:t>        set name "NS-Traffic-Policy"</a:t>
            </a:r>
          </a:p>
          <a:p>
            <a:r>
              <a:rPr lang="en-US" sz="1200" dirty="0"/>
              <a:t>        set </a:t>
            </a:r>
            <a:r>
              <a:rPr lang="en-US" sz="1200" dirty="0" err="1"/>
              <a:t>srcintf</a:t>
            </a:r>
            <a:r>
              <a:rPr lang="en-US" sz="1200" dirty="0"/>
              <a:t> "NS-Traffic-Zone"</a:t>
            </a:r>
          </a:p>
          <a:p>
            <a:r>
              <a:rPr lang="en-US" sz="1200" dirty="0"/>
              <a:t>        set </a:t>
            </a:r>
            <a:r>
              <a:rPr lang="en-US" sz="1200" dirty="0" err="1"/>
              <a:t>dstintf</a:t>
            </a:r>
            <a:r>
              <a:rPr lang="en-US" sz="1200" dirty="0"/>
              <a:t> "NS-Traffic-Zone"</a:t>
            </a:r>
          </a:p>
          <a:p>
            <a:r>
              <a:rPr lang="en-US" sz="1200" dirty="0"/>
              <a:t>        set action accept</a:t>
            </a:r>
          </a:p>
          <a:p>
            <a:r>
              <a:rPr lang="en-US" sz="1200" dirty="0"/>
              <a:t>        set </a:t>
            </a:r>
            <a:r>
              <a:rPr lang="en-US" sz="1200" dirty="0" err="1"/>
              <a:t>srcaddr</a:t>
            </a:r>
            <a:r>
              <a:rPr lang="en-US" sz="1200" dirty="0"/>
              <a:t> "all"</a:t>
            </a:r>
          </a:p>
          <a:p>
            <a:r>
              <a:rPr lang="en-US" sz="1200" dirty="0"/>
              <a:t>        set </a:t>
            </a:r>
            <a:r>
              <a:rPr lang="en-US" sz="1200" dirty="0" err="1"/>
              <a:t>dstaddr</a:t>
            </a:r>
            <a:r>
              <a:rPr lang="en-US" sz="1200" dirty="0"/>
              <a:t> "all"</a:t>
            </a:r>
          </a:p>
          <a:p>
            <a:r>
              <a:rPr lang="en-US" sz="1200" dirty="0"/>
              <a:t>        set schedule "always"</a:t>
            </a:r>
          </a:p>
          <a:p>
            <a:r>
              <a:rPr lang="en-US" sz="1200" dirty="0"/>
              <a:t>        set service "ALL"</a:t>
            </a:r>
          </a:p>
          <a:p>
            <a:r>
              <a:rPr lang="en-US" sz="1200" dirty="0"/>
              <a:t>        set </a:t>
            </a:r>
            <a:r>
              <a:rPr lang="en-US" sz="1200" dirty="0" err="1"/>
              <a:t>utm</a:t>
            </a:r>
            <a:r>
              <a:rPr lang="en-US" sz="1200" dirty="0"/>
              <a:t>-status enable</a:t>
            </a:r>
          </a:p>
          <a:p>
            <a:r>
              <a:rPr lang="en-US" sz="1200" dirty="0"/>
              <a:t>        set </a:t>
            </a:r>
            <a:r>
              <a:rPr lang="en-US" sz="1200" dirty="0" err="1"/>
              <a:t>ssl</a:t>
            </a:r>
            <a:r>
              <a:rPr lang="en-US" sz="1200" dirty="0"/>
              <a:t>-</a:t>
            </a:r>
            <a:r>
              <a:rPr lang="en-US" sz="1200" dirty="0" err="1"/>
              <a:t>ssh</a:t>
            </a:r>
            <a:r>
              <a:rPr lang="en-US" sz="1200" dirty="0"/>
              <a:t>-profile "deep-inspection"</a:t>
            </a:r>
          </a:p>
          <a:p>
            <a:r>
              <a:rPr lang="en-US" sz="1200" dirty="0"/>
              <a:t>        set av-profile "g-default"</a:t>
            </a:r>
          </a:p>
          <a:p>
            <a:r>
              <a:rPr lang="en-US" sz="1200" dirty="0"/>
              <a:t>        set </a:t>
            </a:r>
            <a:r>
              <a:rPr lang="en-US" sz="1200" dirty="0" err="1"/>
              <a:t>ips</a:t>
            </a:r>
            <a:r>
              <a:rPr lang="en-US" sz="1200" dirty="0"/>
              <a:t>-sensor "g-default"</a:t>
            </a:r>
          </a:p>
          <a:p>
            <a:r>
              <a:rPr lang="en-US" sz="1200" dirty="0"/>
              <a:t>        set </a:t>
            </a:r>
            <a:r>
              <a:rPr lang="en-US" sz="1200" dirty="0" err="1"/>
              <a:t>logtraffic</a:t>
            </a:r>
            <a:r>
              <a:rPr lang="en-US" sz="1200" dirty="0"/>
              <a:t> all</a:t>
            </a:r>
          </a:p>
          <a:p>
            <a:r>
              <a:rPr lang="en-US" sz="1200" dirty="0"/>
              <a:t>        set </a:t>
            </a:r>
            <a:r>
              <a:rPr lang="en-US" sz="1200" dirty="0" err="1"/>
              <a:t>tcp</a:t>
            </a:r>
            <a:r>
              <a:rPr lang="en-US" sz="1200" dirty="0"/>
              <a:t>-</a:t>
            </a:r>
            <a:r>
              <a:rPr lang="en-US" sz="1200" dirty="0" err="1"/>
              <a:t>mss</a:t>
            </a:r>
            <a:r>
              <a:rPr lang="en-US" sz="1200" dirty="0"/>
              <a:t>-sender 1000  (</a:t>
            </a:r>
            <a:r>
              <a:rPr lang="zh-CN" altLang="en-US" sz="1200" dirty="0"/>
              <a:t>用于处理</a:t>
            </a:r>
            <a:r>
              <a:rPr lang="en-US" altLang="zh-CN" sz="1200" dirty="0"/>
              <a:t>ALB</a:t>
            </a:r>
            <a:r>
              <a:rPr lang="zh-CN" altLang="en-US" sz="1200" dirty="0"/>
              <a:t>过来的流量</a:t>
            </a:r>
            <a:r>
              <a:rPr lang="en-US" sz="1200" dirty="0"/>
              <a:t>)</a:t>
            </a:r>
          </a:p>
          <a:p>
            <a:r>
              <a:rPr lang="en-US" sz="1200" dirty="0"/>
              <a:t>        set </a:t>
            </a:r>
            <a:r>
              <a:rPr lang="en-US" sz="1200" dirty="0" err="1"/>
              <a:t>tcp</a:t>
            </a:r>
            <a:r>
              <a:rPr lang="en-US" sz="1200" dirty="0"/>
              <a:t>-</a:t>
            </a:r>
            <a:r>
              <a:rPr lang="en-US" sz="1200" dirty="0" err="1"/>
              <a:t>mss</a:t>
            </a:r>
            <a:r>
              <a:rPr lang="en-US" sz="1200" dirty="0"/>
              <a:t>-receiver 1000</a:t>
            </a:r>
          </a:p>
          <a:p>
            <a:r>
              <a:rPr lang="en-US" sz="1200" dirty="0"/>
              <a:t>    next</a:t>
            </a:r>
          </a:p>
          <a:p>
            <a:r>
              <a:rPr lang="en-US" sz="1200" dirty="0"/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5284265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638F726-D22A-4B17-8F87-7190E17B6F0A}"/>
              </a:ext>
            </a:extLst>
          </p:cNvPr>
          <p:cNvSpPr txBox="1"/>
          <p:nvPr/>
        </p:nvSpPr>
        <p:spPr>
          <a:xfrm>
            <a:off x="386039" y="237392"/>
            <a:ext cx="2191626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6565">
              <a:lnSpc>
                <a:spcPct val="90000"/>
              </a:lnSpc>
              <a:spcBef>
                <a:spcPts val="300"/>
              </a:spcBef>
            </a:pP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GWLB-EW</a:t>
            </a:r>
            <a:endParaRPr lang="en-US" sz="32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32B142-4081-CAD8-BF40-15B45507A3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493" y="772923"/>
            <a:ext cx="7157761" cy="54061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CCC8C46-59AB-4846-60C6-49BCF911C8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0089" y="772923"/>
            <a:ext cx="7320936" cy="54061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D691795-F19E-D1A3-2E7E-066F861638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7892" y="772922"/>
            <a:ext cx="7323075" cy="540610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392530B-75AB-2482-9154-3BEAAF5B76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22313" y="772921"/>
            <a:ext cx="6544742" cy="540610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0796BD6-982F-1F90-E5EE-3674CA6398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21229" y="772921"/>
            <a:ext cx="6843479" cy="540610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4ABB7E8-64D8-B8D7-98C8-BAB391E22D8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90285" y="772921"/>
            <a:ext cx="7720963" cy="540610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F5D108D-0695-3C53-56B7-93EAC84A535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46867" y="772920"/>
            <a:ext cx="8502941" cy="54061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82C8B4F-D8D8-1960-9FDF-C4EEEBC1219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48664" y="772918"/>
            <a:ext cx="8257297" cy="540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263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638F726-D22A-4B17-8F87-7190E17B6F0A}"/>
              </a:ext>
            </a:extLst>
          </p:cNvPr>
          <p:cNvSpPr txBox="1"/>
          <p:nvPr/>
        </p:nvSpPr>
        <p:spPr>
          <a:xfrm>
            <a:off x="386039" y="237392"/>
            <a:ext cx="4286751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6565">
              <a:lnSpc>
                <a:spcPct val="90000"/>
              </a:lnSpc>
              <a:spcBef>
                <a:spcPts val="300"/>
              </a:spcBef>
            </a:pP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防火墙配置</a:t>
            </a: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(</a:t>
            </a:r>
            <a:r>
              <a:rPr lang="en-US" altLang="zh-CN" sz="3200" dirty="0" err="1">
                <a:solidFill>
                  <a:srgbClr val="000000"/>
                </a:solidFill>
                <a:cs typeface="Arial" panose="020B0604020202090204" pitchFamily="34" charset="0"/>
              </a:rPr>
              <a:t>vdom</a:t>
            </a: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 EW)</a:t>
            </a:r>
            <a:endParaRPr lang="en-US" sz="32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BA0458C-4DFA-A304-DB9C-4AD0A30D7869}"/>
              </a:ext>
            </a:extLst>
          </p:cNvPr>
          <p:cNvSpPr txBox="1"/>
          <p:nvPr/>
        </p:nvSpPr>
        <p:spPr>
          <a:xfrm>
            <a:off x="386039" y="911948"/>
            <a:ext cx="6097464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config system </a:t>
            </a:r>
            <a:r>
              <a:rPr lang="en-US" sz="1200" dirty="0" err="1"/>
              <a:t>geneve</a:t>
            </a:r>
            <a:endParaRPr lang="en-US" sz="1200" dirty="0"/>
          </a:p>
          <a:p>
            <a:r>
              <a:rPr lang="en-US" sz="1200" dirty="0"/>
              <a:t>    edit "geneve-ns-1"</a:t>
            </a:r>
          </a:p>
          <a:p>
            <a:r>
              <a:rPr lang="en-US" sz="1200" dirty="0"/>
              <a:t>        set interface "port3"</a:t>
            </a:r>
          </a:p>
          <a:p>
            <a:r>
              <a:rPr lang="en-US" sz="1200" dirty="0"/>
              <a:t>        set type </a:t>
            </a:r>
            <a:r>
              <a:rPr lang="en-US" sz="1200" dirty="0" err="1"/>
              <a:t>ppp</a:t>
            </a:r>
            <a:endParaRPr lang="en-US" sz="1200" dirty="0"/>
          </a:p>
          <a:p>
            <a:r>
              <a:rPr lang="en-US" sz="1200" dirty="0"/>
              <a:t>        set remote-</a:t>
            </a:r>
            <a:r>
              <a:rPr lang="en-US" sz="1200" dirty="0" err="1"/>
              <a:t>ip</a:t>
            </a:r>
            <a:r>
              <a:rPr lang="en-US" sz="1200" dirty="0"/>
              <a:t> </a:t>
            </a:r>
            <a:r>
              <a:rPr lang="en-US" sz="1200" dirty="0" err="1"/>
              <a:t>x.x.x.x</a:t>
            </a:r>
            <a:r>
              <a:rPr lang="en-US" sz="1200" dirty="0"/>
              <a:t> (</a:t>
            </a:r>
            <a:r>
              <a:rPr lang="en-US" sz="1200" dirty="0" err="1"/>
              <a:t>gwlb</a:t>
            </a:r>
            <a:r>
              <a:rPr lang="zh-CN" altLang="en-US" sz="1200" dirty="0"/>
              <a:t>配置后查看</a:t>
            </a:r>
            <a:r>
              <a:rPr lang="en-US" altLang="zh-CN" sz="1200" dirty="0" err="1"/>
              <a:t>gwlb</a:t>
            </a:r>
            <a:r>
              <a:rPr lang="en-US" altLang="zh-CN" sz="1200" dirty="0"/>
              <a:t> </a:t>
            </a:r>
            <a:r>
              <a:rPr lang="en-US" altLang="zh-CN" sz="1200" dirty="0" err="1"/>
              <a:t>eni</a:t>
            </a:r>
            <a:r>
              <a:rPr lang="zh-CN" altLang="en-US" sz="1200" dirty="0"/>
              <a:t>获取网卡地址</a:t>
            </a:r>
            <a:r>
              <a:rPr lang="en-US" sz="1200" dirty="0"/>
              <a:t>)</a:t>
            </a:r>
          </a:p>
          <a:p>
            <a:r>
              <a:rPr lang="en-US" sz="1200" dirty="0"/>
              <a:t>    next</a:t>
            </a:r>
          </a:p>
          <a:p>
            <a:r>
              <a:rPr lang="en-US" sz="1200" dirty="0"/>
              <a:t>    edit "geneve-ns-2"</a:t>
            </a:r>
          </a:p>
          <a:p>
            <a:r>
              <a:rPr lang="en-US" sz="1200" dirty="0"/>
              <a:t>        set interface "port3"</a:t>
            </a:r>
          </a:p>
          <a:p>
            <a:r>
              <a:rPr lang="en-US" sz="1200" dirty="0"/>
              <a:t>        set type </a:t>
            </a:r>
            <a:r>
              <a:rPr lang="en-US" sz="1200" dirty="0" err="1"/>
              <a:t>ppp</a:t>
            </a:r>
            <a:endParaRPr lang="en-US" sz="1200" dirty="0"/>
          </a:p>
          <a:p>
            <a:r>
              <a:rPr lang="en-US" sz="1200" dirty="0"/>
              <a:t>        set remote-</a:t>
            </a:r>
            <a:r>
              <a:rPr lang="en-US" sz="1200" dirty="0" err="1"/>
              <a:t>ip</a:t>
            </a:r>
            <a:r>
              <a:rPr lang="en-US" sz="1200" dirty="0"/>
              <a:t> </a:t>
            </a:r>
            <a:r>
              <a:rPr lang="en-US" sz="1200" dirty="0" err="1"/>
              <a:t>x.x.x.x</a:t>
            </a:r>
            <a:endParaRPr lang="en-US" sz="1200" dirty="0"/>
          </a:p>
          <a:p>
            <a:r>
              <a:rPr lang="en-US" sz="1200" dirty="0"/>
              <a:t>    next</a:t>
            </a:r>
          </a:p>
          <a:p>
            <a:r>
              <a:rPr lang="en-US" sz="1200" dirty="0"/>
              <a:t>End</a:t>
            </a:r>
          </a:p>
          <a:p>
            <a:endParaRPr lang="en-US" sz="1200" dirty="0"/>
          </a:p>
          <a:p>
            <a:r>
              <a:rPr lang="en-US" sz="1200" dirty="0"/>
              <a:t>config router static</a:t>
            </a:r>
          </a:p>
          <a:p>
            <a:r>
              <a:rPr lang="en-US" sz="1200" dirty="0"/>
              <a:t>    edit 1</a:t>
            </a:r>
          </a:p>
          <a:p>
            <a:r>
              <a:rPr lang="en-US" sz="1200" dirty="0"/>
              <a:t>        set </a:t>
            </a:r>
            <a:r>
              <a:rPr lang="en-US" sz="1200" dirty="0" err="1"/>
              <a:t>dst</a:t>
            </a:r>
            <a:r>
              <a:rPr lang="en-US" sz="1200" dirty="0"/>
              <a:t> </a:t>
            </a:r>
            <a:r>
              <a:rPr lang="en-US" sz="1200" dirty="0" err="1"/>
              <a:t>x.x.x.x</a:t>
            </a:r>
            <a:r>
              <a:rPr lang="en-US" sz="1200" dirty="0"/>
              <a:t> </a:t>
            </a:r>
            <a:r>
              <a:rPr lang="en-US" sz="1200" dirty="0" err="1"/>
              <a:t>x.x.x.x</a:t>
            </a:r>
            <a:r>
              <a:rPr lang="en-US" sz="1200" dirty="0"/>
              <a:t> (</a:t>
            </a:r>
            <a:r>
              <a:rPr lang="zh-CN" altLang="en-US" sz="1200" dirty="0"/>
              <a:t>回指</a:t>
            </a:r>
            <a:r>
              <a:rPr lang="en-US" altLang="zh-CN" sz="1200" dirty="0"/>
              <a:t>GWLB ENI</a:t>
            </a:r>
            <a:r>
              <a:rPr lang="zh-CN" altLang="en-US" sz="1200" dirty="0"/>
              <a:t>网段的路由</a:t>
            </a:r>
            <a:r>
              <a:rPr lang="en-US" sz="1200" dirty="0"/>
              <a:t>)</a:t>
            </a:r>
          </a:p>
          <a:p>
            <a:r>
              <a:rPr lang="en-US" sz="1200" dirty="0"/>
              <a:t>        set gateway </a:t>
            </a:r>
            <a:r>
              <a:rPr lang="en-US" altLang="zh-CN" sz="1200" dirty="0" err="1"/>
              <a:t>x.x.x.x</a:t>
            </a:r>
            <a:endParaRPr lang="en-US" altLang="zh-CN" sz="1200" dirty="0"/>
          </a:p>
          <a:p>
            <a:r>
              <a:rPr lang="en-US" sz="1200" dirty="0"/>
              <a:t>        set device "port3"</a:t>
            </a:r>
          </a:p>
          <a:p>
            <a:r>
              <a:rPr lang="en-US" sz="1200" dirty="0"/>
              <a:t>    next</a:t>
            </a:r>
          </a:p>
          <a:p>
            <a:r>
              <a:rPr lang="en-US" sz="1200" dirty="0"/>
              <a:t>    edit 2</a:t>
            </a:r>
          </a:p>
          <a:p>
            <a:r>
              <a:rPr lang="en-US" sz="1200" dirty="0"/>
              <a:t>        set device "geneve-ew-1"</a:t>
            </a:r>
          </a:p>
          <a:p>
            <a:r>
              <a:rPr lang="en-US" sz="1200" dirty="0"/>
              <a:t>    next</a:t>
            </a:r>
          </a:p>
          <a:p>
            <a:r>
              <a:rPr lang="en-US" sz="1200" dirty="0"/>
              <a:t>    edit 3</a:t>
            </a:r>
          </a:p>
          <a:p>
            <a:r>
              <a:rPr lang="en-US" sz="1200" dirty="0"/>
              <a:t>        set device "geneve-ew-2"</a:t>
            </a:r>
          </a:p>
          <a:p>
            <a:r>
              <a:rPr lang="en-US" sz="1200" dirty="0"/>
              <a:t>    next</a:t>
            </a:r>
          </a:p>
          <a:p>
            <a:r>
              <a:rPr lang="en-US" sz="1200" dirty="0"/>
              <a:t>end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2539D2-78E0-70F9-60B0-D68BFC396D33}"/>
              </a:ext>
            </a:extLst>
          </p:cNvPr>
          <p:cNvSpPr txBox="1"/>
          <p:nvPr/>
        </p:nvSpPr>
        <p:spPr>
          <a:xfrm>
            <a:off x="4798677" y="891911"/>
            <a:ext cx="3430923" cy="3231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config router policy</a:t>
            </a:r>
          </a:p>
          <a:p>
            <a:r>
              <a:rPr lang="en-US" sz="1200" dirty="0"/>
              <a:t>    edit 1</a:t>
            </a:r>
          </a:p>
          <a:p>
            <a:r>
              <a:rPr lang="en-US" sz="1200" dirty="0"/>
              <a:t>        set input-device "geneve-ew-1"</a:t>
            </a:r>
          </a:p>
          <a:p>
            <a:r>
              <a:rPr lang="en-US" sz="1200" dirty="0"/>
              <a:t>        set output-device "geneve-ew-1"</a:t>
            </a:r>
          </a:p>
          <a:p>
            <a:r>
              <a:rPr lang="en-US" sz="1200" dirty="0"/>
              <a:t>    next</a:t>
            </a:r>
          </a:p>
          <a:p>
            <a:r>
              <a:rPr lang="en-US" sz="1200" dirty="0"/>
              <a:t>    edit 2</a:t>
            </a:r>
          </a:p>
          <a:p>
            <a:r>
              <a:rPr lang="en-US" sz="1200" dirty="0"/>
              <a:t>        set input-device "geneve-ew-2"</a:t>
            </a:r>
          </a:p>
          <a:p>
            <a:r>
              <a:rPr lang="en-US" sz="1200" dirty="0"/>
              <a:t>        set output-device "geneve-ew-2"</a:t>
            </a:r>
          </a:p>
          <a:p>
            <a:r>
              <a:rPr lang="en-US" sz="1200" dirty="0"/>
              <a:t>    next</a:t>
            </a:r>
          </a:p>
          <a:p>
            <a:r>
              <a:rPr lang="en-US" sz="1200" dirty="0"/>
              <a:t>End</a:t>
            </a:r>
          </a:p>
          <a:p>
            <a:endParaRPr lang="en-US" sz="1200" dirty="0"/>
          </a:p>
          <a:p>
            <a:r>
              <a:rPr lang="en-US" sz="1200" dirty="0"/>
              <a:t>config system zone</a:t>
            </a:r>
          </a:p>
          <a:p>
            <a:r>
              <a:rPr lang="en-US" sz="1200" dirty="0"/>
              <a:t>    edit "NS-Traffic-Zone"</a:t>
            </a:r>
          </a:p>
          <a:p>
            <a:r>
              <a:rPr lang="en-US" sz="1200" dirty="0"/>
              <a:t>        set interface "geneve-ew-1" "geneve-ew-2"</a:t>
            </a:r>
          </a:p>
          <a:p>
            <a:r>
              <a:rPr lang="en-US" sz="1200" dirty="0"/>
              <a:t>    next</a:t>
            </a:r>
          </a:p>
          <a:p>
            <a:r>
              <a:rPr lang="en-US" sz="1200" dirty="0"/>
              <a:t>End</a:t>
            </a:r>
          </a:p>
          <a:p>
            <a:endParaRPr lang="en-US" sz="1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010C65-354E-B487-DC46-3300DC24AC5F}"/>
              </a:ext>
            </a:extLst>
          </p:cNvPr>
          <p:cNvSpPr txBox="1"/>
          <p:nvPr/>
        </p:nvSpPr>
        <p:spPr>
          <a:xfrm>
            <a:off x="8101379" y="891911"/>
            <a:ext cx="4090621" cy="3231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config firewall policy</a:t>
            </a:r>
          </a:p>
          <a:p>
            <a:r>
              <a:rPr lang="en-US" sz="1200" dirty="0"/>
              <a:t>    edit 1</a:t>
            </a:r>
          </a:p>
          <a:p>
            <a:r>
              <a:rPr lang="en-US" sz="1200" dirty="0"/>
              <a:t>        set name "EW-Traffic-Policy"</a:t>
            </a:r>
          </a:p>
          <a:p>
            <a:r>
              <a:rPr lang="en-US" sz="1200" dirty="0"/>
              <a:t>        set </a:t>
            </a:r>
            <a:r>
              <a:rPr lang="en-US" sz="1200" dirty="0" err="1"/>
              <a:t>srcintf</a:t>
            </a:r>
            <a:r>
              <a:rPr lang="en-US" sz="1200" dirty="0"/>
              <a:t> "EW-Traffic-Zone"</a:t>
            </a:r>
          </a:p>
          <a:p>
            <a:r>
              <a:rPr lang="en-US" sz="1200" dirty="0"/>
              <a:t>        set </a:t>
            </a:r>
            <a:r>
              <a:rPr lang="en-US" sz="1200" dirty="0" err="1"/>
              <a:t>dstintf</a:t>
            </a:r>
            <a:r>
              <a:rPr lang="en-US" sz="1200" dirty="0"/>
              <a:t> "EW-Traffic-Zone"</a:t>
            </a:r>
          </a:p>
          <a:p>
            <a:r>
              <a:rPr lang="en-US" sz="1200" dirty="0"/>
              <a:t>        set action accept</a:t>
            </a:r>
          </a:p>
          <a:p>
            <a:r>
              <a:rPr lang="en-US" sz="1200" dirty="0"/>
              <a:t>        set </a:t>
            </a:r>
            <a:r>
              <a:rPr lang="en-US" sz="1200" dirty="0" err="1"/>
              <a:t>srcaddr</a:t>
            </a:r>
            <a:r>
              <a:rPr lang="en-US" sz="1200" dirty="0"/>
              <a:t> "all"</a:t>
            </a:r>
          </a:p>
          <a:p>
            <a:r>
              <a:rPr lang="en-US" sz="1200" dirty="0"/>
              <a:t>        set </a:t>
            </a:r>
            <a:r>
              <a:rPr lang="en-US" sz="1200" dirty="0" err="1"/>
              <a:t>dstaddr</a:t>
            </a:r>
            <a:r>
              <a:rPr lang="en-US" sz="1200" dirty="0"/>
              <a:t> "all"</a:t>
            </a:r>
          </a:p>
          <a:p>
            <a:r>
              <a:rPr lang="en-US" sz="1200" dirty="0"/>
              <a:t>        set schedule "always"</a:t>
            </a:r>
          </a:p>
          <a:p>
            <a:r>
              <a:rPr lang="en-US" sz="1200" dirty="0"/>
              <a:t>        set service "ALL"</a:t>
            </a:r>
          </a:p>
          <a:p>
            <a:r>
              <a:rPr lang="en-US" sz="1200" dirty="0"/>
              <a:t>        set </a:t>
            </a:r>
            <a:r>
              <a:rPr lang="en-US" sz="1200" dirty="0" err="1"/>
              <a:t>utm</a:t>
            </a:r>
            <a:r>
              <a:rPr lang="en-US" sz="1200" dirty="0"/>
              <a:t>-status enable</a:t>
            </a:r>
          </a:p>
          <a:p>
            <a:r>
              <a:rPr lang="en-US" sz="1200" dirty="0"/>
              <a:t>        set </a:t>
            </a:r>
            <a:r>
              <a:rPr lang="en-US" sz="1200" dirty="0" err="1"/>
              <a:t>ssl</a:t>
            </a:r>
            <a:r>
              <a:rPr lang="en-US" sz="1200" dirty="0"/>
              <a:t>-</a:t>
            </a:r>
            <a:r>
              <a:rPr lang="en-US" sz="1200" dirty="0" err="1"/>
              <a:t>ssh</a:t>
            </a:r>
            <a:r>
              <a:rPr lang="en-US" sz="1200" dirty="0"/>
              <a:t>-profile "certificate-inspection"</a:t>
            </a:r>
          </a:p>
          <a:p>
            <a:r>
              <a:rPr lang="en-US" sz="1200" dirty="0"/>
              <a:t>        set av-profile "g-default"</a:t>
            </a:r>
          </a:p>
          <a:p>
            <a:r>
              <a:rPr lang="en-US" sz="1200" dirty="0"/>
              <a:t>        set </a:t>
            </a:r>
            <a:r>
              <a:rPr lang="en-US" sz="1200" dirty="0" err="1"/>
              <a:t>ips</a:t>
            </a:r>
            <a:r>
              <a:rPr lang="en-US" sz="1200" dirty="0"/>
              <a:t>-sensor "g-default"</a:t>
            </a:r>
          </a:p>
          <a:p>
            <a:r>
              <a:rPr lang="en-US" sz="1200" dirty="0"/>
              <a:t>        set </a:t>
            </a:r>
            <a:r>
              <a:rPr lang="en-US" sz="1200" dirty="0" err="1"/>
              <a:t>logtraffic</a:t>
            </a:r>
            <a:r>
              <a:rPr lang="en-US" sz="1200" dirty="0"/>
              <a:t> all</a:t>
            </a:r>
          </a:p>
          <a:p>
            <a:r>
              <a:rPr lang="en-US" sz="1200" dirty="0"/>
              <a:t>next</a:t>
            </a:r>
          </a:p>
          <a:p>
            <a:r>
              <a:rPr lang="en-US" sz="1200" dirty="0"/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30114762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638F726-D22A-4B17-8F87-7190E17B6F0A}"/>
              </a:ext>
            </a:extLst>
          </p:cNvPr>
          <p:cNvSpPr txBox="1"/>
          <p:nvPr/>
        </p:nvSpPr>
        <p:spPr>
          <a:xfrm>
            <a:off x="386039" y="237392"/>
            <a:ext cx="3491661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6565">
              <a:lnSpc>
                <a:spcPct val="90000"/>
              </a:lnSpc>
              <a:spcBef>
                <a:spcPts val="300"/>
              </a:spcBef>
            </a:pP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业务</a:t>
            </a: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ECS</a:t>
            </a: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实例创建</a:t>
            </a:r>
            <a:endParaRPr lang="en-US" sz="32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8CE1DAF-9BFC-4E6D-AD37-6DCA1CEB17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039" y="1391865"/>
            <a:ext cx="10367686" cy="328442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E3F6236-3E96-4B5D-F77A-77A1B0E12996}"/>
              </a:ext>
            </a:extLst>
          </p:cNvPr>
          <p:cNvSpPr txBox="1"/>
          <p:nvPr/>
        </p:nvSpPr>
        <p:spPr>
          <a:xfrm>
            <a:off x="492369" y="5257800"/>
            <a:ext cx="10160154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验证环境总共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2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台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ECS WEB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服务器分别位于不同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VPC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，一台跳板机用于测试东西流量访问，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2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台防火墙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FGT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90204" pitchFamily="34" charset="0"/>
              </a:rPr>
              <a:t>部署在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90204" pitchFamily="34" charset="0"/>
              </a:rPr>
              <a:t>security VPC</a:t>
            </a:r>
            <a:endParaRPr lang="en-US" sz="14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56471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638F726-D22A-4B17-8F87-7190E17B6F0A}"/>
              </a:ext>
            </a:extLst>
          </p:cNvPr>
          <p:cNvSpPr txBox="1"/>
          <p:nvPr/>
        </p:nvSpPr>
        <p:spPr>
          <a:xfrm>
            <a:off x="386039" y="237392"/>
            <a:ext cx="1962397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6565">
              <a:lnSpc>
                <a:spcPct val="90000"/>
              </a:lnSpc>
              <a:spcBef>
                <a:spcPts val="300"/>
              </a:spcBef>
            </a:pP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TGW</a:t>
            </a: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规划</a:t>
            </a:r>
            <a:endParaRPr lang="en-US" sz="32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B70877E-568A-92EA-D066-21C6285174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118" y="772923"/>
            <a:ext cx="5201307" cy="55387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4501645-6101-B146-6AED-ED7CCF251C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0388" y="772923"/>
            <a:ext cx="10539394" cy="5538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205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638F726-D22A-4B17-8F87-7190E17B6F0A}"/>
              </a:ext>
            </a:extLst>
          </p:cNvPr>
          <p:cNvSpPr txBox="1"/>
          <p:nvPr/>
        </p:nvSpPr>
        <p:spPr>
          <a:xfrm>
            <a:off x="386039" y="237392"/>
            <a:ext cx="4126258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6565">
              <a:lnSpc>
                <a:spcPct val="90000"/>
              </a:lnSpc>
              <a:spcBef>
                <a:spcPts val="300"/>
              </a:spcBef>
            </a:pP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TGW Attachment</a:t>
            </a: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规划</a:t>
            </a:r>
            <a:endParaRPr lang="en-US" sz="32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03B61B-354C-20E7-1D94-D1230FE364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427" y="940777"/>
            <a:ext cx="6106140" cy="49764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9A23EEC-965D-F011-5C3C-6E240426E5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2032" y="940777"/>
            <a:ext cx="6426231" cy="49764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EDA8D22-DD11-67F5-741D-0341100960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5237" y="940777"/>
            <a:ext cx="5698356" cy="497644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EB015E1-A4EA-4164-F3B6-0851E4161F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295" y="772923"/>
            <a:ext cx="12081410" cy="549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67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638F726-D22A-4B17-8F87-7190E17B6F0A}"/>
              </a:ext>
            </a:extLst>
          </p:cNvPr>
          <p:cNvSpPr txBox="1"/>
          <p:nvPr/>
        </p:nvSpPr>
        <p:spPr>
          <a:xfrm>
            <a:off x="386039" y="237392"/>
            <a:ext cx="3260829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6565">
              <a:lnSpc>
                <a:spcPct val="90000"/>
              </a:lnSpc>
              <a:spcBef>
                <a:spcPts val="300"/>
              </a:spcBef>
            </a:pP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TGW </a:t>
            </a: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路由规划</a:t>
            </a: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-1</a:t>
            </a:r>
            <a:endParaRPr lang="en-US" sz="32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09A7BA0-3EE6-78D3-C78C-C64ADF9E9C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039" y="772923"/>
            <a:ext cx="8551436" cy="54033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90E721B-BA7A-8971-8FF3-FAC5EFBDE7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4168" y="772923"/>
            <a:ext cx="8215381" cy="5403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003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:a16="http://schemas.microsoft.com/office/drawing/2014/main" id="{338F5C1C-C8E3-98C4-B191-7B63D46180D7}"/>
              </a:ext>
            </a:extLst>
          </p:cNvPr>
          <p:cNvSpPr/>
          <p:nvPr/>
        </p:nvSpPr>
        <p:spPr bwMode="auto">
          <a:xfrm rot="16200000">
            <a:off x="6890520" y="1742721"/>
            <a:ext cx="1274921" cy="4724159"/>
          </a:xfrm>
          <a:prstGeom prst="rect">
            <a:avLst/>
          </a:prstGeom>
          <a:solidFill>
            <a:srgbClr val="00B050">
              <a:alpha val="20000"/>
            </a:srgbClr>
          </a:solidFill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93CA5A33-3712-9967-18FD-25DAD6CBDE3F}"/>
              </a:ext>
            </a:extLst>
          </p:cNvPr>
          <p:cNvSpPr/>
          <p:nvPr/>
        </p:nvSpPr>
        <p:spPr bwMode="auto">
          <a:xfrm rot="16200000">
            <a:off x="6937995" y="409347"/>
            <a:ext cx="1171292" cy="4724159"/>
          </a:xfrm>
          <a:prstGeom prst="rect">
            <a:avLst/>
          </a:prstGeom>
          <a:solidFill>
            <a:srgbClr val="00B0F0">
              <a:alpha val="20000"/>
            </a:srgbClr>
          </a:solidFill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4" name="TextBox 333">
            <a:extLst>
              <a:ext uri="{FF2B5EF4-FFF2-40B4-BE49-F238E27FC236}">
                <a16:creationId xmlns:a16="http://schemas.microsoft.com/office/drawing/2014/main" id="{3B1087A6-4AE7-9EB4-A536-8BCA108CAEC8}"/>
              </a:ext>
            </a:extLst>
          </p:cNvPr>
          <p:cNvSpPr txBox="1"/>
          <p:nvPr/>
        </p:nvSpPr>
        <p:spPr>
          <a:xfrm>
            <a:off x="458589" y="171678"/>
            <a:ext cx="1826141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逻辑拓扑</a:t>
            </a:r>
            <a:endParaRPr lang="en-US" sz="32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FF7AA821-1516-8149-CEE8-A8B067E09AA2}"/>
              </a:ext>
            </a:extLst>
          </p:cNvPr>
          <p:cNvSpPr/>
          <p:nvPr/>
        </p:nvSpPr>
        <p:spPr>
          <a:xfrm>
            <a:off x="958362" y="1084647"/>
            <a:ext cx="9645161" cy="49912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1" tIns="91440"/>
          <a:lstStyle/>
          <a:p>
            <a:pPr>
              <a:defRPr/>
            </a:pPr>
            <a:endParaRPr lang="en-US" sz="1200" dirty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4" name="文本框 62">
            <a:extLst>
              <a:ext uri="{FF2B5EF4-FFF2-40B4-BE49-F238E27FC236}">
                <a16:creationId xmlns:a16="http://schemas.microsoft.com/office/drawing/2014/main" id="{1F29EC8F-D441-C8D7-9CCD-1D18F7883626}"/>
              </a:ext>
            </a:extLst>
          </p:cNvPr>
          <p:cNvSpPr txBox="1"/>
          <p:nvPr/>
        </p:nvSpPr>
        <p:spPr>
          <a:xfrm>
            <a:off x="2886363" y="5718858"/>
            <a:ext cx="5981934" cy="25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6576">
              <a:lnSpc>
                <a:spcPct val="90000"/>
              </a:lnSpc>
              <a:spcBef>
                <a:spcPts val="300"/>
              </a:spcBef>
            </a:pPr>
            <a:r>
              <a:rPr kumimoji="1" lang="en-US" altLang="zh-CN" sz="1200" b="1" dirty="0">
                <a:solidFill>
                  <a:srgbClr val="000000"/>
                </a:solidFill>
                <a:ea typeface="微软雅黑" panose="020B0503020204020204" pitchFamily="34" charset="-122"/>
                <a:cs typeface="Amazon Ember" panose="020B0603020204020204" pitchFamily="34" charset="0"/>
              </a:rPr>
              <a:t>FGT integrate with TGW and GWLB </a:t>
            </a:r>
            <a:r>
              <a:rPr kumimoji="1" lang="zh-CN" altLang="en-US" sz="1200" b="1" dirty="0">
                <a:solidFill>
                  <a:srgbClr val="000000"/>
                </a:solidFill>
                <a:ea typeface="微软雅黑" panose="020B0503020204020204" pitchFamily="34" charset="-122"/>
                <a:cs typeface="Amazon Ember" panose="020B0603020204020204" pitchFamily="34" charset="0"/>
              </a:rPr>
              <a:t>南北和东西向流量上云安全检查</a:t>
            </a:r>
          </a:p>
        </p:txBody>
      </p:sp>
      <p:pic>
        <p:nvPicPr>
          <p:cNvPr id="357" name="Picture 356">
            <a:extLst>
              <a:ext uri="{FF2B5EF4-FFF2-40B4-BE49-F238E27FC236}">
                <a16:creationId xmlns:a16="http://schemas.microsoft.com/office/drawing/2014/main" id="{17352781-B896-6194-9261-DBFA35D5B3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768" y="1100407"/>
            <a:ext cx="830378" cy="374095"/>
          </a:xfrm>
          <a:prstGeom prst="rect">
            <a:avLst/>
          </a:prstGeom>
        </p:spPr>
      </p:pic>
      <p:sp>
        <p:nvSpPr>
          <p:cNvPr id="16" name="Rectangle 6">
            <a:extLst>
              <a:ext uri="{FF2B5EF4-FFF2-40B4-BE49-F238E27FC236}">
                <a16:creationId xmlns:a16="http://schemas.microsoft.com/office/drawing/2014/main" id="{53CEA9D7-3C47-A027-EB27-6295A9BC5026}"/>
              </a:ext>
            </a:extLst>
          </p:cNvPr>
          <p:cNvSpPr/>
          <p:nvPr/>
        </p:nvSpPr>
        <p:spPr>
          <a:xfrm>
            <a:off x="4997788" y="1607649"/>
            <a:ext cx="5068996" cy="3640432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>
              <a:defRPr/>
            </a:pPr>
            <a:r>
              <a:rPr lang="en-US" sz="1200" dirty="0">
                <a:ln w="0"/>
                <a:solidFill>
                  <a:srgbClr val="1E8900"/>
                </a:solidFill>
                <a:ea typeface="微软雅黑" panose="020B0503020204020204" pitchFamily="34" charset="-122"/>
                <a:cs typeface="Amazon Ember" panose="020B0603020204020204" pitchFamily="34" charset="0"/>
              </a:rPr>
              <a:t>Security </a:t>
            </a:r>
            <a:r>
              <a:rPr lang="en-US" altLang="zh-CN" sz="1200" dirty="0">
                <a:ln w="0"/>
                <a:solidFill>
                  <a:srgbClr val="1E8900"/>
                </a:solidFill>
                <a:ea typeface="微软雅黑" panose="020B0503020204020204" pitchFamily="34" charset="-122"/>
                <a:cs typeface="Amazon Ember" panose="020B0603020204020204" pitchFamily="34" charset="0"/>
              </a:rPr>
              <a:t>VPC</a:t>
            </a:r>
            <a:endParaRPr lang="en-US" sz="1200" dirty="0">
              <a:ln w="0"/>
              <a:solidFill>
                <a:srgbClr val="1E8900"/>
              </a:solidFill>
              <a:ea typeface="微软雅黑" panose="020B0503020204020204" pitchFamily="34" charset="-122"/>
              <a:cs typeface="Amazon Ember" panose="020B0603020204020204" pitchFamily="34" charset="0"/>
            </a:endParaRPr>
          </a:p>
        </p:txBody>
      </p:sp>
      <p:pic>
        <p:nvPicPr>
          <p:cNvPr id="17" name="Graphic 28">
            <a:extLst>
              <a:ext uri="{FF2B5EF4-FFF2-40B4-BE49-F238E27FC236}">
                <a16:creationId xmlns:a16="http://schemas.microsoft.com/office/drawing/2014/main" id="{D6C07154-004B-9804-E766-3712CDED35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7787" y="1607648"/>
            <a:ext cx="423255" cy="4634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文本框 44">
            <a:extLst>
              <a:ext uri="{FF2B5EF4-FFF2-40B4-BE49-F238E27FC236}">
                <a16:creationId xmlns:a16="http://schemas.microsoft.com/office/drawing/2014/main" id="{4B02166A-A6AB-0682-2D2F-D1DECADD02B6}"/>
              </a:ext>
            </a:extLst>
          </p:cNvPr>
          <p:cNvSpPr txBox="1"/>
          <p:nvPr/>
        </p:nvSpPr>
        <p:spPr>
          <a:xfrm>
            <a:off x="7570088" y="3293573"/>
            <a:ext cx="73402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6576">
              <a:lnSpc>
                <a:spcPct val="90000"/>
              </a:lnSpc>
              <a:spcBef>
                <a:spcPts val="300"/>
              </a:spcBef>
            </a:pPr>
            <a:r>
              <a:rPr kumimoji="1" lang="en-US" altLang="zh-CN" sz="1000" dirty="0">
                <a:solidFill>
                  <a:srgbClr val="000000"/>
                </a:solidFill>
                <a:ea typeface="微软雅黑" panose="020B0503020204020204" pitchFamily="34" charset="-122"/>
                <a:cs typeface="Amazon Ember" panose="020B0603020204020204" pitchFamily="34" charset="0"/>
              </a:rPr>
              <a:t>FortiGate </a:t>
            </a:r>
            <a:endParaRPr kumimoji="1" lang="zh-CN" altLang="en-US" sz="1000" dirty="0">
              <a:solidFill>
                <a:srgbClr val="000000"/>
              </a:solidFill>
              <a:ea typeface="微软雅黑" panose="020B0503020204020204" pitchFamily="34" charset="-122"/>
              <a:cs typeface="Amazon Ember" panose="020B0603020204020204" pitchFamily="34" charset="0"/>
            </a:endParaRP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ADBA9BB7-4151-4C42-3791-A3A246EB1F33}"/>
              </a:ext>
            </a:extLst>
          </p:cNvPr>
          <p:cNvGrpSpPr/>
          <p:nvPr/>
        </p:nvGrpSpPr>
        <p:grpSpPr>
          <a:xfrm>
            <a:off x="7104746" y="3132411"/>
            <a:ext cx="868775" cy="692829"/>
            <a:chOff x="6884299" y="3095502"/>
            <a:chExt cx="804591" cy="581111"/>
          </a:xfrm>
        </p:grpSpPr>
        <p:sp>
          <p:nvSpPr>
            <p:cNvPr id="18" name="文本框 36">
              <a:extLst>
                <a:ext uri="{FF2B5EF4-FFF2-40B4-BE49-F238E27FC236}">
                  <a16:creationId xmlns:a16="http://schemas.microsoft.com/office/drawing/2014/main" id="{3EBA999E-ED2D-BEF6-A783-D76646C86EAA}"/>
                </a:ext>
              </a:extLst>
            </p:cNvPr>
            <p:cNvSpPr txBox="1"/>
            <p:nvPr/>
          </p:nvSpPr>
          <p:spPr>
            <a:xfrm>
              <a:off x="6884299" y="3473480"/>
              <a:ext cx="804591" cy="2031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6576">
                <a:lnSpc>
                  <a:spcPct val="90000"/>
                </a:lnSpc>
                <a:spcBef>
                  <a:spcPts val="300"/>
                </a:spcBef>
              </a:pPr>
              <a:r>
                <a:rPr kumimoji="1" lang="en-US" altLang="zh-CN" sz="800" b="1" dirty="0">
                  <a:ea typeface="微软雅黑" panose="020B0503020204020204" pitchFamily="34" charset="-122"/>
                  <a:cs typeface="Amazon Ember" panose="020B0603020204020204" pitchFamily="34" charset="0"/>
                </a:rPr>
                <a:t>GWLB</a:t>
              </a:r>
              <a:endParaRPr kumimoji="1" lang="zh-CN" altLang="en-US" sz="800" b="1" dirty="0">
                <a:ea typeface="微软雅黑" panose="020B0503020204020204" pitchFamily="34" charset="-122"/>
                <a:cs typeface="Amazon Ember" panose="020B0603020204020204" pitchFamily="34" charset="0"/>
              </a:endParaRPr>
            </a:p>
          </p:txBody>
        </p:sp>
        <p:pic>
          <p:nvPicPr>
            <p:cNvPr id="145" name="Graphic 18">
              <a:extLst>
                <a:ext uri="{FF2B5EF4-FFF2-40B4-BE49-F238E27FC236}">
                  <a16:creationId xmlns:a16="http://schemas.microsoft.com/office/drawing/2014/main" id="{87396CC0-3CCA-0113-E652-FCAD027AF32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 bwMode="auto">
            <a:xfrm>
              <a:off x="6944036" y="3095502"/>
              <a:ext cx="361796" cy="3961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2" name="Graphic 23">
            <a:extLst>
              <a:ext uri="{FF2B5EF4-FFF2-40B4-BE49-F238E27FC236}">
                <a16:creationId xmlns:a16="http://schemas.microsoft.com/office/drawing/2014/main" id="{EA7DCC17-347D-D2BF-BF2B-9C598D23C7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6556" y="2030809"/>
            <a:ext cx="318174" cy="3483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B2AFBF6-7E23-B595-65C6-870B9B2BDD3D}"/>
              </a:ext>
            </a:extLst>
          </p:cNvPr>
          <p:cNvSpPr/>
          <p:nvPr/>
        </p:nvSpPr>
        <p:spPr>
          <a:xfrm>
            <a:off x="1394959" y="1608730"/>
            <a:ext cx="1779541" cy="1106092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>
              <a:defRPr/>
            </a:pPr>
            <a:r>
              <a:rPr lang="en-US" altLang="zh-CN" sz="1200" dirty="0">
                <a:ln w="0"/>
                <a:solidFill>
                  <a:srgbClr val="1E8900"/>
                </a:solidFill>
                <a:ea typeface="微软雅黑" panose="020B0503020204020204" pitchFamily="34" charset="-122"/>
                <a:cs typeface="Amazon Ember" panose="020B0603020204020204" pitchFamily="34" charset="0"/>
              </a:rPr>
              <a:t>App </a:t>
            </a:r>
            <a:r>
              <a:rPr lang="en-US" sz="1200" dirty="0">
                <a:ln w="0"/>
                <a:solidFill>
                  <a:srgbClr val="1E8900"/>
                </a:solidFill>
                <a:ea typeface="微软雅黑" panose="020B0503020204020204" pitchFamily="34" charset="-122"/>
                <a:cs typeface="Amazon Ember" panose="020B0603020204020204" pitchFamily="34" charset="0"/>
              </a:rPr>
              <a:t>VPC-1</a:t>
            </a:r>
          </a:p>
        </p:txBody>
      </p:sp>
      <p:pic>
        <p:nvPicPr>
          <p:cNvPr id="4" name="Graphic 28">
            <a:extLst>
              <a:ext uri="{FF2B5EF4-FFF2-40B4-BE49-F238E27FC236}">
                <a16:creationId xmlns:a16="http://schemas.microsoft.com/office/drawing/2014/main" id="{81759BF4-8975-3861-5194-E516254629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4958" y="1607648"/>
            <a:ext cx="341887" cy="3743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8F0E8171-BA82-D072-FBC8-6A4399EAEEB2}"/>
              </a:ext>
            </a:extLst>
          </p:cNvPr>
          <p:cNvGrpSpPr/>
          <p:nvPr/>
        </p:nvGrpSpPr>
        <p:grpSpPr>
          <a:xfrm>
            <a:off x="7473201" y="2458004"/>
            <a:ext cx="992128" cy="1939722"/>
            <a:chOff x="7723553" y="2645821"/>
            <a:chExt cx="959870" cy="1713951"/>
          </a:xfrm>
        </p:grpSpPr>
        <p:sp>
          <p:nvSpPr>
            <p:cNvPr id="353" name="Oval 352">
              <a:extLst>
                <a:ext uri="{FF2B5EF4-FFF2-40B4-BE49-F238E27FC236}">
                  <a16:creationId xmlns:a16="http://schemas.microsoft.com/office/drawing/2014/main" id="{4F8331EB-3A9B-40E5-7A7D-3BDD15498186}"/>
                </a:ext>
              </a:extLst>
            </p:cNvPr>
            <p:cNvSpPr/>
            <p:nvPr/>
          </p:nvSpPr>
          <p:spPr>
            <a:xfrm rot="16200000">
              <a:off x="7346512" y="3022862"/>
              <a:ext cx="1713951" cy="959870"/>
            </a:xfrm>
            <a:prstGeom prst="ellipse">
              <a:avLst/>
            </a:prstGeom>
            <a:solidFill>
              <a:srgbClr val="92D05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</a:pPr>
              <a:endParaRPr lang="en-US" sz="1400" dirty="0" err="1"/>
            </a:p>
          </p:txBody>
        </p:sp>
        <p:pic>
          <p:nvPicPr>
            <p:cNvPr id="132" name="Picture 275">
              <a:extLst>
                <a:ext uri="{FF2B5EF4-FFF2-40B4-BE49-F238E27FC236}">
                  <a16:creationId xmlns:a16="http://schemas.microsoft.com/office/drawing/2014/main" id="{5FE48397-7C6C-533E-CF1B-38239CADE03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65485" y="2761288"/>
              <a:ext cx="486850" cy="4869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2" name="Picture 275">
              <a:extLst>
                <a:ext uri="{FF2B5EF4-FFF2-40B4-BE49-F238E27FC236}">
                  <a16:creationId xmlns:a16="http://schemas.microsoft.com/office/drawing/2014/main" id="{E5730374-7068-D86E-D2F4-43569AA8FCA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60062" y="3779286"/>
              <a:ext cx="486850" cy="4869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22" name="Graphic 23">
            <a:extLst>
              <a:ext uri="{FF2B5EF4-FFF2-40B4-BE49-F238E27FC236}">
                <a16:creationId xmlns:a16="http://schemas.microsoft.com/office/drawing/2014/main" id="{D7DA757C-42C0-6348-947A-60FECCB92B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6555" y="4565623"/>
            <a:ext cx="318174" cy="3483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97CB1DF0-D999-C5FC-BA1C-1EDF687B153A}"/>
              </a:ext>
            </a:extLst>
          </p:cNvPr>
          <p:cNvSpPr/>
          <p:nvPr/>
        </p:nvSpPr>
        <p:spPr>
          <a:xfrm>
            <a:off x="1394958" y="4143544"/>
            <a:ext cx="1779541" cy="1106092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>
              <a:defRPr/>
            </a:pPr>
            <a:r>
              <a:rPr lang="en-US" altLang="zh-CN" sz="1200" dirty="0">
                <a:ln w="0"/>
                <a:solidFill>
                  <a:srgbClr val="1E8900"/>
                </a:solidFill>
                <a:ea typeface="微软雅黑" panose="020B0503020204020204" pitchFamily="34" charset="-122"/>
                <a:cs typeface="Amazon Ember" panose="020B0603020204020204" pitchFamily="34" charset="0"/>
              </a:rPr>
              <a:t>App </a:t>
            </a:r>
            <a:r>
              <a:rPr lang="en-US" sz="1200" dirty="0">
                <a:ln w="0"/>
                <a:solidFill>
                  <a:srgbClr val="1E8900"/>
                </a:solidFill>
                <a:ea typeface="微软雅黑" panose="020B0503020204020204" pitchFamily="34" charset="-122"/>
                <a:cs typeface="Amazon Ember" panose="020B0603020204020204" pitchFamily="34" charset="0"/>
              </a:rPr>
              <a:t>VPC-2</a:t>
            </a:r>
          </a:p>
        </p:txBody>
      </p:sp>
      <p:pic>
        <p:nvPicPr>
          <p:cNvPr id="24" name="Graphic 28">
            <a:extLst>
              <a:ext uri="{FF2B5EF4-FFF2-40B4-BE49-F238E27FC236}">
                <a16:creationId xmlns:a16="http://schemas.microsoft.com/office/drawing/2014/main" id="{48B6CD0C-69AE-4A99-088D-657658DC7F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4957" y="4142462"/>
            <a:ext cx="341887" cy="3743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Graphic 8">
            <a:extLst>
              <a:ext uri="{FF2B5EF4-FFF2-40B4-BE49-F238E27FC236}">
                <a16:creationId xmlns:a16="http://schemas.microsoft.com/office/drawing/2014/main" id="{A0741A6E-DD90-1A82-A470-ED75EF551D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 bwMode="auto">
          <a:xfrm>
            <a:off x="4808841" y="2276703"/>
            <a:ext cx="367139" cy="3671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Graphic 8">
            <a:extLst>
              <a:ext uri="{FF2B5EF4-FFF2-40B4-BE49-F238E27FC236}">
                <a16:creationId xmlns:a16="http://schemas.microsoft.com/office/drawing/2014/main" id="{BFC12AFA-B9E5-5891-3506-9F72E810C6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 bwMode="auto">
          <a:xfrm>
            <a:off x="4810253" y="4397727"/>
            <a:ext cx="367139" cy="3671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Graphic 8">
            <a:extLst>
              <a:ext uri="{FF2B5EF4-FFF2-40B4-BE49-F238E27FC236}">
                <a16:creationId xmlns:a16="http://schemas.microsoft.com/office/drawing/2014/main" id="{A7507803-75A7-FB98-0615-B35A9C4E2B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 bwMode="auto">
          <a:xfrm>
            <a:off x="2990931" y="1958928"/>
            <a:ext cx="367139" cy="3671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8">
            <a:extLst>
              <a:ext uri="{FF2B5EF4-FFF2-40B4-BE49-F238E27FC236}">
                <a16:creationId xmlns:a16="http://schemas.microsoft.com/office/drawing/2014/main" id="{DB7844DB-E7FE-A6C9-4812-3CA526C7B3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 bwMode="auto">
          <a:xfrm>
            <a:off x="3000176" y="4490931"/>
            <a:ext cx="367139" cy="3671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" name="Graphic 7">
            <a:extLst>
              <a:ext uri="{FF2B5EF4-FFF2-40B4-BE49-F238E27FC236}">
                <a16:creationId xmlns:a16="http://schemas.microsoft.com/office/drawing/2014/main" id="{96B3A8F1-5C3E-2079-1216-9793B44F28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3604" y="3139804"/>
            <a:ext cx="465080" cy="465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文本框 36">
            <a:extLst>
              <a:ext uri="{FF2B5EF4-FFF2-40B4-BE49-F238E27FC236}">
                <a16:creationId xmlns:a16="http://schemas.microsoft.com/office/drawing/2014/main" id="{7C760A68-DA20-C2CD-9EBE-65D8C5597EA2}"/>
              </a:ext>
            </a:extLst>
          </p:cNvPr>
          <p:cNvSpPr txBox="1"/>
          <p:nvPr/>
        </p:nvSpPr>
        <p:spPr>
          <a:xfrm>
            <a:off x="3795373" y="3671005"/>
            <a:ext cx="600781" cy="25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6576">
              <a:lnSpc>
                <a:spcPct val="90000"/>
              </a:lnSpc>
              <a:spcBef>
                <a:spcPts val="300"/>
              </a:spcBef>
            </a:pPr>
            <a:r>
              <a:rPr kumimoji="1" lang="en-US" altLang="zh-CN" sz="1200" b="1" dirty="0">
                <a:ea typeface="微软雅黑" panose="020B0503020204020204" pitchFamily="34" charset="-122"/>
                <a:cs typeface="Amazon Ember" panose="020B0603020204020204" pitchFamily="34" charset="0"/>
              </a:rPr>
              <a:t>TGW </a:t>
            </a:r>
            <a:endParaRPr kumimoji="1" lang="zh-CN" altLang="en-US" sz="1200" b="1" dirty="0">
              <a:ea typeface="微软雅黑" panose="020B0503020204020204" pitchFamily="34" charset="-122"/>
              <a:cs typeface="Amazon Ember" panose="020B0603020204020204" pitchFamily="34" charset="0"/>
            </a:endParaRPr>
          </a:p>
        </p:txBody>
      </p:sp>
      <p:sp>
        <p:nvSpPr>
          <p:cNvPr id="35" name="文本框 36">
            <a:extLst>
              <a:ext uri="{FF2B5EF4-FFF2-40B4-BE49-F238E27FC236}">
                <a16:creationId xmlns:a16="http://schemas.microsoft.com/office/drawing/2014/main" id="{27813CF3-D581-A348-C2AA-4FDAE088FE40}"/>
              </a:ext>
            </a:extLst>
          </p:cNvPr>
          <p:cNvSpPr txBox="1"/>
          <p:nvPr/>
        </p:nvSpPr>
        <p:spPr>
          <a:xfrm>
            <a:off x="2910188" y="1667307"/>
            <a:ext cx="801160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6576">
              <a:lnSpc>
                <a:spcPct val="90000"/>
              </a:lnSpc>
              <a:spcBef>
                <a:spcPts val="300"/>
              </a:spcBef>
            </a:pPr>
            <a:r>
              <a:rPr kumimoji="1" lang="en-US" altLang="zh-CN" sz="800" b="1" dirty="0">
                <a:ea typeface="微软雅黑" panose="020B0503020204020204" pitchFamily="34" charset="-122"/>
                <a:cs typeface="Amazon Ember" panose="020B0603020204020204" pitchFamily="34" charset="0"/>
              </a:rPr>
              <a:t>TGW attachment</a:t>
            </a:r>
            <a:endParaRPr kumimoji="1" lang="zh-CN" altLang="en-US" sz="800" b="1" dirty="0">
              <a:ea typeface="微软雅黑" panose="020B0503020204020204" pitchFamily="34" charset="-122"/>
              <a:cs typeface="Amazon Ember" panose="020B0603020204020204" pitchFamily="34" charset="0"/>
            </a:endParaRPr>
          </a:p>
        </p:txBody>
      </p:sp>
      <p:sp>
        <p:nvSpPr>
          <p:cNvPr id="36" name="文本框 36">
            <a:extLst>
              <a:ext uri="{FF2B5EF4-FFF2-40B4-BE49-F238E27FC236}">
                <a16:creationId xmlns:a16="http://schemas.microsoft.com/office/drawing/2014/main" id="{F47D694F-4144-5DC9-CF96-130052E520AF}"/>
              </a:ext>
            </a:extLst>
          </p:cNvPr>
          <p:cNvSpPr txBox="1"/>
          <p:nvPr/>
        </p:nvSpPr>
        <p:spPr>
          <a:xfrm>
            <a:off x="2886363" y="4881026"/>
            <a:ext cx="801160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6576">
              <a:lnSpc>
                <a:spcPct val="90000"/>
              </a:lnSpc>
              <a:spcBef>
                <a:spcPts val="300"/>
              </a:spcBef>
            </a:pPr>
            <a:r>
              <a:rPr kumimoji="1" lang="en-US" altLang="zh-CN" sz="800" b="1" dirty="0">
                <a:ea typeface="微软雅黑" panose="020B0503020204020204" pitchFamily="34" charset="-122"/>
                <a:cs typeface="Amazon Ember" panose="020B0603020204020204" pitchFamily="34" charset="0"/>
              </a:rPr>
              <a:t>TGW attachment</a:t>
            </a:r>
            <a:endParaRPr kumimoji="1" lang="zh-CN" altLang="en-US" sz="800" b="1" dirty="0">
              <a:ea typeface="微软雅黑" panose="020B0503020204020204" pitchFamily="34" charset="-122"/>
              <a:cs typeface="Amazon Ember" panose="020B0603020204020204" pitchFamily="34" charset="0"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3E771935-4893-6034-D210-ED26871EEF75}"/>
              </a:ext>
            </a:extLst>
          </p:cNvPr>
          <p:cNvSpPr txBox="1"/>
          <p:nvPr/>
        </p:nvSpPr>
        <p:spPr>
          <a:xfrm>
            <a:off x="4502734" y="2025719"/>
            <a:ext cx="801160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6576">
              <a:lnSpc>
                <a:spcPct val="90000"/>
              </a:lnSpc>
              <a:spcBef>
                <a:spcPts val="300"/>
              </a:spcBef>
            </a:pPr>
            <a:r>
              <a:rPr kumimoji="1" lang="en-US" altLang="zh-CN" sz="800" b="1" dirty="0">
                <a:ea typeface="微软雅黑" panose="020B0503020204020204" pitchFamily="34" charset="-122"/>
                <a:cs typeface="Amazon Ember" panose="020B0603020204020204" pitchFamily="34" charset="0"/>
              </a:rPr>
              <a:t>TGW attachment</a:t>
            </a:r>
            <a:endParaRPr kumimoji="1" lang="zh-CN" altLang="en-US" sz="800" b="1" dirty="0">
              <a:ea typeface="微软雅黑" panose="020B0503020204020204" pitchFamily="34" charset="-122"/>
              <a:cs typeface="Amazon Ember" panose="020B0603020204020204" pitchFamily="34" charset="0"/>
            </a:endParaRPr>
          </a:p>
        </p:txBody>
      </p:sp>
      <p:sp>
        <p:nvSpPr>
          <p:cNvPr id="39" name="文本框 36">
            <a:extLst>
              <a:ext uri="{FF2B5EF4-FFF2-40B4-BE49-F238E27FC236}">
                <a16:creationId xmlns:a16="http://schemas.microsoft.com/office/drawing/2014/main" id="{E1D02075-61EC-CD33-0118-6BD50DF848CC}"/>
              </a:ext>
            </a:extLst>
          </p:cNvPr>
          <p:cNvSpPr txBox="1"/>
          <p:nvPr/>
        </p:nvSpPr>
        <p:spPr>
          <a:xfrm>
            <a:off x="4550275" y="4701104"/>
            <a:ext cx="801160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6576">
              <a:lnSpc>
                <a:spcPct val="90000"/>
              </a:lnSpc>
              <a:spcBef>
                <a:spcPts val="300"/>
              </a:spcBef>
            </a:pPr>
            <a:r>
              <a:rPr kumimoji="1" lang="en-US" altLang="zh-CN" sz="800" b="1" dirty="0">
                <a:ea typeface="微软雅黑" panose="020B0503020204020204" pitchFamily="34" charset="-122"/>
                <a:cs typeface="Amazon Ember" panose="020B0603020204020204" pitchFamily="34" charset="0"/>
              </a:rPr>
              <a:t>TGW attachment</a:t>
            </a:r>
            <a:endParaRPr kumimoji="1" lang="zh-CN" altLang="en-US" sz="800" b="1" dirty="0">
              <a:ea typeface="微软雅黑" panose="020B0503020204020204" pitchFamily="34" charset="-122"/>
              <a:cs typeface="Amazon Ember" panose="020B0603020204020204" pitchFamily="34" charset="0"/>
            </a:endParaRP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CA3CEC20-4EF9-D75B-FADC-77DC7813A390}"/>
              </a:ext>
            </a:extLst>
          </p:cNvPr>
          <p:cNvGrpSpPr/>
          <p:nvPr/>
        </p:nvGrpSpPr>
        <p:grpSpPr>
          <a:xfrm>
            <a:off x="8694205" y="565323"/>
            <a:ext cx="691215" cy="690415"/>
            <a:chOff x="8694205" y="565323"/>
            <a:chExt cx="691215" cy="690415"/>
          </a:xfrm>
        </p:grpSpPr>
        <p:pic>
          <p:nvPicPr>
            <p:cNvPr id="40" name="Graphic 19">
              <a:extLst>
                <a:ext uri="{FF2B5EF4-FFF2-40B4-BE49-F238E27FC236}">
                  <a16:creationId xmlns:a16="http://schemas.microsoft.com/office/drawing/2014/main" id="{4C2A0959-B963-C2F0-1D18-9EFBC05A3F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12108" y="800328"/>
              <a:ext cx="455410" cy="4554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4AFB3BD-45D0-F7A3-50A2-15A15C3E8BF9}"/>
                </a:ext>
              </a:extLst>
            </p:cNvPr>
            <p:cNvSpPr txBox="1"/>
            <p:nvPr/>
          </p:nvSpPr>
          <p:spPr>
            <a:xfrm>
              <a:off x="8694205" y="565323"/>
              <a:ext cx="691215" cy="2031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6576">
                <a:lnSpc>
                  <a:spcPct val="90000"/>
                </a:lnSpc>
                <a:spcBef>
                  <a:spcPts val="300"/>
                </a:spcBef>
              </a:pPr>
              <a:r>
                <a:rPr kumimoji="1" lang="en-US" altLang="zh-CN" sz="800" b="1" dirty="0" err="1">
                  <a:ea typeface="微软雅黑" panose="020B0503020204020204" pitchFamily="34" charset="-122"/>
                  <a:cs typeface="Amazon Ember" panose="020B0603020204020204" pitchFamily="34" charset="0"/>
                </a:rPr>
                <a:t>cloudfront</a:t>
              </a:r>
              <a:endParaRPr kumimoji="1" lang="zh-CN" altLang="en-US" sz="800" b="1" dirty="0">
                <a:ea typeface="微软雅黑" panose="020B0503020204020204" pitchFamily="34" charset="-122"/>
                <a:cs typeface="Amazon Ember" panose="020B0603020204020204" pitchFamily="34" charset="0"/>
              </a:endParaRP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CA31BE6A-8D1F-2545-648C-FEEFA4C64C06}"/>
              </a:ext>
            </a:extLst>
          </p:cNvPr>
          <p:cNvGrpSpPr/>
          <p:nvPr/>
        </p:nvGrpSpPr>
        <p:grpSpPr>
          <a:xfrm>
            <a:off x="8760483" y="1389176"/>
            <a:ext cx="788176" cy="457200"/>
            <a:chOff x="8760483" y="1389176"/>
            <a:chExt cx="788176" cy="457200"/>
          </a:xfrm>
        </p:grpSpPr>
        <p:pic>
          <p:nvPicPr>
            <p:cNvPr id="42" name="Graphic 10">
              <a:extLst>
                <a:ext uri="{FF2B5EF4-FFF2-40B4-BE49-F238E27FC236}">
                  <a16:creationId xmlns:a16="http://schemas.microsoft.com/office/drawing/2014/main" id="{946562AD-C08F-5068-65F5-B39597DC14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91459" y="1389176"/>
              <a:ext cx="4572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6AE481A-C560-A181-82FB-E3036A9AF1B2}"/>
                </a:ext>
              </a:extLst>
            </p:cNvPr>
            <p:cNvSpPr txBox="1"/>
            <p:nvPr/>
          </p:nvSpPr>
          <p:spPr>
            <a:xfrm>
              <a:off x="8760483" y="1438490"/>
              <a:ext cx="389851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eaLnBrk="1" hangingPunct="1"/>
              <a:r>
                <a:rPr lang="en-US" altLang="en-US" sz="800" dirty="0"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IGW</a:t>
              </a: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BAF05A84-7665-F49A-D57E-841B4A13939F}"/>
              </a:ext>
            </a:extLst>
          </p:cNvPr>
          <p:cNvGrpSpPr/>
          <p:nvPr/>
        </p:nvGrpSpPr>
        <p:grpSpPr>
          <a:xfrm>
            <a:off x="9963798" y="565323"/>
            <a:ext cx="590226" cy="690415"/>
            <a:chOff x="9963798" y="565323"/>
            <a:chExt cx="590226" cy="690415"/>
          </a:xfrm>
        </p:grpSpPr>
        <p:pic>
          <p:nvPicPr>
            <p:cNvPr id="41" name="Graphic 21">
              <a:extLst>
                <a:ext uri="{FF2B5EF4-FFF2-40B4-BE49-F238E27FC236}">
                  <a16:creationId xmlns:a16="http://schemas.microsoft.com/office/drawing/2014/main" id="{3AE823DB-1F67-BAEE-23EE-C4436BBDDB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31206" y="800328"/>
              <a:ext cx="455410" cy="4554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813D8657-0C13-AF7C-E6B9-CE06FF871B52}"/>
                </a:ext>
              </a:extLst>
            </p:cNvPr>
            <p:cNvSpPr txBox="1"/>
            <p:nvPr/>
          </p:nvSpPr>
          <p:spPr>
            <a:xfrm>
              <a:off x="9963798" y="565323"/>
              <a:ext cx="590226" cy="2031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6576">
                <a:lnSpc>
                  <a:spcPct val="90000"/>
                </a:lnSpc>
                <a:spcBef>
                  <a:spcPts val="300"/>
                </a:spcBef>
              </a:pPr>
              <a:r>
                <a:rPr kumimoji="1" lang="en-US" altLang="zh-CN" sz="800" b="1" dirty="0">
                  <a:ea typeface="微软雅黑" panose="020B0503020204020204" pitchFamily="34" charset="-122"/>
                  <a:cs typeface="Amazon Ember" panose="020B0603020204020204" pitchFamily="34" charset="0"/>
                </a:rPr>
                <a:t>Route53</a:t>
              </a:r>
              <a:endParaRPr kumimoji="1" lang="zh-CN" altLang="en-US" sz="800" b="1" dirty="0">
                <a:ea typeface="微软雅黑" panose="020B0503020204020204" pitchFamily="34" charset="-122"/>
                <a:cs typeface="Amazon Ember" panose="020B0603020204020204" pitchFamily="34" charset="0"/>
              </a:endParaRP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8C022807-A58A-7D9E-1D57-E8CC622C96E7}"/>
              </a:ext>
            </a:extLst>
          </p:cNvPr>
          <p:cNvGrpSpPr/>
          <p:nvPr/>
        </p:nvGrpSpPr>
        <p:grpSpPr>
          <a:xfrm>
            <a:off x="8628654" y="2647847"/>
            <a:ext cx="1072209" cy="593513"/>
            <a:chOff x="10709483" y="5037992"/>
            <a:chExt cx="1234766" cy="672644"/>
          </a:xfrm>
        </p:grpSpPr>
        <p:pic>
          <p:nvPicPr>
            <p:cNvPr id="58" name="Graphic 35">
              <a:extLst>
                <a:ext uri="{FF2B5EF4-FFF2-40B4-BE49-F238E27FC236}">
                  <a16:creationId xmlns:a16="http://schemas.microsoft.com/office/drawing/2014/main" id="{555A7111-6EB6-E1DA-FF2E-72F541CCC3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98266" y="5037992"/>
              <a:ext cx="4572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9" name="TextBox 17">
              <a:extLst>
                <a:ext uri="{FF2B5EF4-FFF2-40B4-BE49-F238E27FC236}">
                  <a16:creationId xmlns:a16="http://schemas.microsoft.com/office/drawing/2014/main" id="{776D39D6-6FB5-F922-11CC-0497573C59B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709483" y="5495192"/>
              <a:ext cx="1234766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800" dirty="0"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NAT gateway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9388C864-CCF5-E78B-04F5-64D74C413F41}"/>
              </a:ext>
            </a:extLst>
          </p:cNvPr>
          <p:cNvGrpSpPr/>
          <p:nvPr/>
        </p:nvGrpSpPr>
        <p:grpSpPr>
          <a:xfrm>
            <a:off x="5249315" y="3209480"/>
            <a:ext cx="583474" cy="650003"/>
            <a:chOff x="8012379" y="5466554"/>
            <a:chExt cx="583474" cy="650003"/>
          </a:xfrm>
        </p:grpSpPr>
        <p:pic>
          <p:nvPicPr>
            <p:cNvPr id="47" name="Graphic 8">
              <a:extLst>
                <a:ext uri="{FF2B5EF4-FFF2-40B4-BE49-F238E27FC236}">
                  <a16:creationId xmlns:a16="http://schemas.microsoft.com/office/drawing/2014/main" id="{84D0894E-D255-5878-F893-9672627829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5516" y="5466554"/>
              <a:ext cx="4572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0" name="TextBox 17">
              <a:extLst>
                <a:ext uri="{FF2B5EF4-FFF2-40B4-BE49-F238E27FC236}">
                  <a16:creationId xmlns:a16="http://schemas.microsoft.com/office/drawing/2014/main" id="{6AC753FF-E613-1070-D23F-AE5E06875AD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012379" y="5901113"/>
              <a:ext cx="583474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800" dirty="0"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ALB</a:t>
              </a:r>
            </a:p>
          </p:txBody>
        </p: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EA47FB0E-CA3A-3332-30D1-01C359A1383A}"/>
              </a:ext>
            </a:extLst>
          </p:cNvPr>
          <p:cNvSpPr txBox="1"/>
          <p:nvPr/>
        </p:nvSpPr>
        <p:spPr>
          <a:xfrm>
            <a:off x="9537405" y="2188130"/>
            <a:ext cx="373820" cy="2031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en-US" sz="800" dirty="0">
                <a:solidFill>
                  <a:srgbClr val="000000"/>
                </a:solidFill>
                <a:cs typeface="Arial" panose="020B0604020202090204" pitchFamily="34" charset="0"/>
              </a:rPr>
              <a:t>AZ1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9681AD9-82FB-4255-3B05-98ADA0305FC1}"/>
              </a:ext>
            </a:extLst>
          </p:cNvPr>
          <p:cNvSpPr txBox="1"/>
          <p:nvPr/>
        </p:nvSpPr>
        <p:spPr>
          <a:xfrm>
            <a:off x="9548659" y="4516804"/>
            <a:ext cx="373820" cy="2031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en-US" sz="800" dirty="0">
                <a:solidFill>
                  <a:srgbClr val="000000"/>
                </a:solidFill>
                <a:cs typeface="Arial" panose="020B0604020202090204" pitchFamily="34" charset="0"/>
              </a:rPr>
              <a:t>AZ2</a:t>
            </a:r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C3E83BDB-5BEF-B79B-D0BB-3BA5C44BAFCE}"/>
              </a:ext>
            </a:extLst>
          </p:cNvPr>
          <p:cNvGrpSpPr/>
          <p:nvPr/>
        </p:nvGrpSpPr>
        <p:grpSpPr>
          <a:xfrm>
            <a:off x="8643450" y="3617479"/>
            <a:ext cx="1072209" cy="593513"/>
            <a:chOff x="10709483" y="5037992"/>
            <a:chExt cx="1234766" cy="672644"/>
          </a:xfrm>
        </p:grpSpPr>
        <p:pic>
          <p:nvPicPr>
            <p:cNvPr id="83" name="Graphic 35">
              <a:extLst>
                <a:ext uri="{FF2B5EF4-FFF2-40B4-BE49-F238E27FC236}">
                  <a16:creationId xmlns:a16="http://schemas.microsoft.com/office/drawing/2014/main" id="{FCD78B49-3C83-3A02-F78C-B10F3A5B9C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98266" y="5037992"/>
              <a:ext cx="4572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5" name="TextBox 17">
              <a:extLst>
                <a:ext uri="{FF2B5EF4-FFF2-40B4-BE49-F238E27FC236}">
                  <a16:creationId xmlns:a16="http://schemas.microsoft.com/office/drawing/2014/main" id="{5E4FB143-9EF9-80FB-913C-6C5813489E0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709483" y="5495192"/>
              <a:ext cx="1234766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800" dirty="0"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NAT gateway</a:t>
              </a: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33FB0A7B-CF0B-53A4-9381-20B88CE238DA}"/>
              </a:ext>
            </a:extLst>
          </p:cNvPr>
          <p:cNvGrpSpPr/>
          <p:nvPr/>
        </p:nvGrpSpPr>
        <p:grpSpPr>
          <a:xfrm>
            <a:off x="5874249" y="2724352"/>
            <a:ext cx="949839" cy="544420"/>
            <a:chOff x="10387004" y="2379187"/>
            <a:chExt cx="1644650" cy="800964"/>
          </a:xfrm>
        </p:grpSpPr>
        <p:sp>
          <p:nvSpPr>
            <p:cNvPr id="90" name="TextBox 25">
              <a:extLst>
                <a:ext uri="{FF2B5EF4-FFF2-40B4-BE49-F238E27FC236}">
                  <a16:creationId xmlns:a16="http://schemas.microsoft.com/office/drawing/2014/main" id="{37ED5155-4F8C-9E4E-9FBE-34142E81486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387004" y="2682062"/>
              <a:ext cx="1644650" cy="4980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800" dirty="0"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 </a:t>
              </a:r>
            </a:p>
            <a:p>
              <a:pPr algn="ctr" eaLnBrk="1" hangingPunct="1"/>
              <a:r>
                <a:rPr lang="en-US" altLang="en-US" sz="800" dirty="0"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Endpoints</a:t>
              </a:r>
            </a:p>
          </p:txBody>
        </p:sp>
        <p:pic>
          <p:nvPicPr>
            <p:cNvPr id="91" name="Graphic 29">
              <a:extLst>
                <a:ext uri="{FF2B5EF4-FFF2-40B4-BE49-F238E27FC236}">
                  <a16:creationId xmlns:a16="http://schemas.microsoft.com/office/drawing/2014/main" id="{8AE8F002-35B4-A777-39C3-9E3E06D3AAD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46520" y="2379187"/>
              <a:ext cx="4572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6796DC98-1C9C-4573-378C-62B5DCB73318}"/>
              </a:ext>
            </a:extLst>
          </p:cNvPr>
          <p:cNvGrpSpPr/>
          <p:nvPr/>
        </p:nvGrpSpPr>
        <p:grpSpPr>
          <a:xfrm>
            <a:off x="5884293" y="3598042"/>
            <a:ext cx="949839" cy="544420"/>
            <a:chOff x="10387004" y="2379187"/>
            <a:chExt cx="1644650" cy="800964"/>
          </a:xfrm>
        </p:grpSpPr>
        <p:sp>
          <p:nvSpPr>
            <p:cNvPr id="142" name="TextBox 25">
              <a:extLst>
                <a:ext uri="{FF2B5EF4-FFF2-40B4-BE49-F238E27FC236}">
                  <a16:creationId xmlns:a16="http://schemas.microsoft.com/office/drawing/2014/main" id="{AA29DC77-E4AA-7E10-3A05-679E7C3A0C3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387004" y="2682062"/>
              <a:ext cx="1644650" cy="4980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800" dirty="0"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 </a:t>
              </a:r>
            </a:p>
            <a:p>
              <a:pPr algn="ctr" eaLnBrk="1" hangingPunct="1"/>
              <a:r>
                <a:rPr lang="en-US" altLang="en-US" sz="800" dirty="0"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Endpoints</a:t>
              </a:r>
            </a:p>
          </p:txBody>
        </p:sp>
        <p:pic>
          <p:nvPicPr>
            <p:cNvPr id="143" name="Graphic 29">
              <a:extLst>
                <a:ext uri="{FF2B5EF4-FFF2-40B4-BE49-F238E27FC236}">
                  <a16:creationId xmlns:a16="http://schemas.microsoft.com/office/drawing/2014/main" id="{A63B1874-6935-C52F-5955-033BD52661B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46520" y="2379187"/>
              <a:ext cx="4572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ACD76BD2-060B-072E-40FB-74D09F202601}"/>
              </a:ext>
            </a:extLst>
          </p:cNvPr>
          <p:cNvCxnSpPr>
            <a:cxnSpLocks/>
          </p:cNvCxnSpPr>
          <p:nvPr/>
        </p:nvCxnSpPr>
        <p:spPr>
          <a:xfrm>
            <a:off x="3358070" y="2142498"/>
            <a:ext cx="728074" cy="997306"/>
          </a:xfrm>
          <a:prstGeom prst="straightConnector1">
            <a:avLst/>
          </a:prstGeom>
          <a:ln w="12700">
            <a:solidFill>
              <a:schemeClr val="accent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42C28EC0-2B10-63D9-C8F3-C4A10790E6E2}"/>
              </a:ext>
            </a:extLst>
          </p:cNvPr>
          <p:cNvCxnSpPr>
            <a:cxnSpLocks/>
          </p:cNvCxnSpPr>
          <p:nvPr/>
        </p:nvCxnSpPr>
        <p:spPr>
          <a:xfrm flipH="1">
            <a:off x="4086144" y="2460273"/>
            <a:ext cx="722697" cy="679531"/>
          </a:xfrm>
          <a:prstGeom prst="straightConnector1">
            <a:avLst/>
          </a:prstGeom>
          <a:ln w="12700">
            <a:solidFill>
              <a:schemeClr val="accent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9FEEFDAD-1088-459B-9026-B9E7AE597669}"/>
              </a:ext>
            </a:extLst>
          </p:cNvPr>
          <p:cNvCxnSpPr>
            <a:cxnSpLocks/>
          </p:cNvCxnSpPr>
          <p:nvPr/>
        </p:nvCxnSpPr>
        <p:spPr>
          <a:xfrm flipV="1">
            <a:off x="3367315" y="3604884"/>
            <a:ext cx="718829" cy="1069617"/>
          </a:xfrm>
          <a:prstGeom prst="straightConnector1">
            <a:avLst/>
          </a:prstGeom>
          <a:ln w="12700">
            <a:solidFill>
              <a:schemeClr val="accent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7A7A3C4D-1E10-CC36-3A19-AC4A61009A5C}"/>
              </a:ext>
            </a:extLst>
          </p:cNvPr>
          <p:cNvCxnSpPr>
            <a:cxnSpLocks/>
          </p:cNvCxnSpPr>
          <p:nvPr/>
        </p:nvCxnSpPr>
        <p:spPr>
          <a:xfrm flipH="1" flipV="1">
            <a:off x="4086144" y="3604884"/>
            <a:ext cx="724109" cy="976413"/>
          </a:xfrm>
          <a:prstGeom prst="straightConnector1">
            <a:avLst/>
          </a:prstGeom>
          <a:ln w="12700">
            <a:solidFill>
              <a:schemeClr val="accent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02173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638F726-D22A-4B17-8F87-7190E17B6F0A}"/>
              </a:ext>
            </a:extLst>
          </p:cNvPr>
          <p:cNvSpPr txBox="1"/>
          <p:nvPr/>
        </p:nvSpPr>
        <p:spPr>
          <a:xfrm>
            <a:off x="386039" y="237392"/>
            <a:ext cx="3260829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6565">
              <a:lnSpc>
                <a:spcPct val="90000"/>
              </a:lnSpc>
              <a:spcBef>
                <a:spcPts val="300"/>
              </a:spcBef>
            </a:pP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TGW </a:t>
            </a: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路由规划</a:t>
            </a: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-2</a:t>
            </a:r>
            <a:endParaRPr lang="en-US" sz="32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6FCF03-895E-DA93-FF49-C0A2254C06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039" y="911026"/>
            <a:ext cx="10461148" cy="50359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23D8410-F307-03D4-A6FB-E14DB09D71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4082" y="911026"/>
            <a:ext cx="9883105" cy="503594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1BEF4DD-186B-BEE4-FFE0-42BD2BFD69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6151" y="911026"/>
            <a:ext cx="9961954" cy="503594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C460F8A-192B-BB3E-CC49-205FAA6C73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34465" y="911026"/>
            <a:ext cx="9679843" cy="5035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941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638F726-D22A-4B17-8F87-7190E17B6F0A}"/>
              </a:ext>
            </a:extLst>
          </p:cNvPr>
          <p:cNvSpPr txBox="1"/>
          <p:nvPr/>
        </p:nvSpPr>
        <p:spPr>
          <a:xfrm>
            <a:off x="386039" y="237392"/>
            <a:ext cx="2145139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6565">
              <a:lnSpc>
                <a:spcPct val="90000"/>
              </a:lnSpc>
              <a:spcBef>
                <a:spcPts val="300"/>
              </a:spcBef>
            </a:pP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业务</a:t>
            </a: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ALB-1</a:t>
            </a:r>
            <a:endParaRPr lang="en-US" sz="32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5914C7-ABFF-30C0-58F7-1645D10FC4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277" y="1125414"/>
            <a:ext cx="11447896" cy="47393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BDC9063-AC3A-B7D5-9A4C-0984A484C0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797" y="772923"/>
            <a:ext cx="7739781" cy="55135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D07560A-9220-2078-1120-302D10E807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8608" y="885825"/>
            <a:ext cx="6859529" cy="54006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FC63F32-D66D-BA6C-A174-B12C311866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56048" y="885825"/>
            <a:ext cx="7237591" cy="54006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F6AC32E-0B7A-98CC-DF7F-222AAFCCAF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92982" y="885825"/>
            <a:ext cx="7317147" cy="540067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FF2C84A-A200-4478-AEA3-36284BB8C99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81550" y="885824"/>
            <a:ext cx="8633623" cy="540067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ED48D99-C78F-37E4-923C-5D699CCD80B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05187" y="885823"/>
            <a:ext cx="8068744" cy="540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998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638F726-D22A-4B17-8F87-7190E17B6F0A}"/>
              </a:ext>
            </a:extLst>
          </p:cNvPr>
          <p:cNvSpPr txBox="1"/>
          <p:nvPr/>
        </p:nvSpPr>
        <p:spPr>
          <a:xfrm>
            <a:off x="386039" y="237392"/>
            <a:ext cx="2145139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6565">
              <a:lnSpc>
                <a:spcPct val="90000"/>
              </a:lnSpc>
              <a:spcBef>
                <a:spcPts val="300"/>
              </a:spcBef>
            </a:pP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业务</a:t>
            </a: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ALB-2</a:t>
            </a:r>
            <a:endParaRPr lang="en-US" sz="32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DF3A01-D6F5-E9F5-E420-62EE81D62C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039" y="1200150"/>
            <a:ext cx="10481397" cy="47124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CED9342-B9FB-5C7A-081E-EFC9927E10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9680" y="817564"/>
            <a:ext cx="6255678" cy="54776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504DED0-80C6-5DA5-4765-EF66AF718C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7975" y="817564"/>
            <a:ext cx="6308916" cy="547760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3DBF74A-0005-3C3B-52D9-162C3B2D06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32453" y="799248"/>
            <a:ext cx="6805107" cy="547760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95B1EBA-3659-AD44-1143-52719B5813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9948" y="799247"/>
            <a:ext cx="6187612" cy="549592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E912790-EAC5-1245-555E-4E86AD048F7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89109" y="780930"/>
            <a:ext cx="6370438" cy="551424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97B4EAE-2C9F-CB5A-DC2B-F535C889E6B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42558" y="770603"/>
            <a:ext cx="7185871" cy="550625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3891756-E350-0361-10DC-9E646C7FAD1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98216" y="770603"/>
            <a:ext cx="7911993" cy="550625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CD8E932-21FF-F69A-DD69-5D651876623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658111" y="770603"/>
            <a:ext cx="7533889" cy="5506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023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638F726-D22A-4B17-8F87-7190E17B6F0A}"/>
              </a:ext>
            </a:extLst>
          </p:cNvPr>
          <p:cNvSpPr txBox="1"/>
          <p:nvPr/>
        </p:nvSpPr>
        <p:spPr>
          <a:xfrm>
            <a:off x="386039" y="237392"/>
            <a:ext cx="1827744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6565">
              <a:lnSpc>
                <a:spcPct val="90000"/>
              </a:lnSpc>
              <a:spcBef>
                <a:spcPts val="300"/>
              </a:spcBef>
            </a:pP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NAT</a:t>
            </a: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规划</a:t>
            </a:r>
            <a:endParaRPr lang="en-US" sz="32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56F882D-E323-CD82-CFB2-62F0778AAF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732" y="1409700"/>
            <a:ext cx="11788535" cy="287986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A6E8E82-1CF6-3092-A6A8-DF0760732E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491" y="1128345"/>
            <a:ext cx="5302255" cy="4818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145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638F726-D22A-4B17-8F87-7190E17B6F0A}"/>
              </a:ext>
            </a:extLst>
          </p:cNvPr>
          <p:cNvSpPr txBox="1"/>
          <p:nvPr/>
        </p:nvSpPr>
        <p:spPr>
          <a:xfrm>
            <a:off x="386039" y="237392"/>
            <a:ext cx="2986715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6565">
              <a:lnSpc>
                <a:spcPct val="90000"/>
              </a:lnSpc>
              <a:spcBef>
                <a:spcPts val="300"/>
              </a:spcBef>
            </a:pP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App-1 </a:t>
            </a: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路由表</a:t>
            </a: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-1</a:t>
            </a:r>
            <a:endParaRPr lang="en-US" sz="32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807AF6B-7F75-799D-8DA7-47BDFE2149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114" y="875134"/>
            <a:ext cx="10911254" cy="53271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BF2BEC4-ED8F-DB80-00F7-49933BBD47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006" y="875134"/>
            <a:ext cx="11122269" cy="53271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E34EF2C-7950-4EA9-E6CB-46255AD2E8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6632" y="875134"/>
            <a:ext cx="10830568" cy="5327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350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638F726-D22A-4B17-8F87-7190E17B6F0A}"/>
              </a:ext>
            </a:extLst>
          </p:cNvPr>
          <p:cNvSpPr txBox="1"/>
          <p:nvPr/>
        </p:nvSpPr>
        <p:spPr>
          <a:xfrm>
            <a:off x="386039" y="237392"/>
            <a:ext cx="2986715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6565">
              <a:lnSpc>
                <a:spcPct val="90000"/>
              </a:lnSpc>
              <a:spcBef>
                <a:spcPts val="300"/>
              </a:spcBef>
            </a:pP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App-1 </a:t>
            </a: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路由表</a:t>
            </a: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-2</a:t>
            </a:r>
            <a:endParaRPr lang="en-US" sz="32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1149721-13E2-5FE8-89FB-1EB9A62A80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50" y="772923"/>
            <a:ext cx="10496550" cy="55499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1B3F7C5-68AD-D878-BCEC-663CC5E392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9311" y="772924"/>
            <a:ext cx="10843114" cy="5549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34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638F726-D22A-4B17-8F87-7190E17B6F0A}"/>
              </a:ext>
            </a:extLst>
          </p:cNvPr>
          <p:cNvSpPr txBox="1"/>
          <p:nvPr/>
        </p:nvSpPr>
        <p:spPr>
          <a:xfrm>
            <a:off x="386039" y="237392"/>
            <a:ext cx="2986715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6565">
              <a:lnSpc>
                <a:spcPct val="90000"/>
              </a:lnSpc>
              <a:spcBef>
                <a:spcPts val="300"/>
              </a:spcBef>
            </a:pP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App-2 </a:t>
            </a: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路由表</a:t>
            </a: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-1</a:t>
            </a:r>
            <a:endParaRPr lang="en-US" sz="32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89B124-4D83-FBD9-9966-E52148878E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673" y="949937"/>
            <a:ext cx="10801350" cy="51831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6F84DF9-5B79-5949-B197-210774BDDE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765" y="949937"/>
            <a:ext cx="10657010" cy="518313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5A2E025-D381-6788-F179-C814D38CC2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2726" y="949937"/>
            <a:ext cx="10561027" cy="5183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732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638F726-D22A-4B17-8F87-7190E17B6F0A}"/>
              </a:ext>
            </a:extLst>
          </p:cNvPr>
          <p:cNvSpPr txBox="1"/>
          <p:nvPr/>
        </p:nvSpPr>
        <p:spPr>
          <a:xfrm>
            <a:off x="386039" y="237392"/>
            <a:ext cx="2986715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6565">
              <a:lnSpc>
                <a:spcPct val="90000"/>
              </a:lnSpc>
              <a:spcBef>
                <a:spcPts val="300"/>
              </a:spcBef>
            </a:pP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App-2 </a:t>
            </a: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路由表</a:t>
            </a: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-2</a:t>
            </a:r>
            <a:endParaRPr lang="en-US" sz="32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FD7C614-5B32-66D8-C6A7-9E48923774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943" y="867624"/>
            <a:ext cx="11486113" cy="512275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B014377-D612-43F2-658C-3F639F7BC4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1115" y="867624"/>
            <a:ext cx="10971335" cy="5122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737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638F726-D22A-4B17-8F87-7190E17B6F0A}"/>
              </a:ext>
            </a:extLst>
          </p:cNvPr>
          <p:cNvSpPr txBox="1"/>
          <p:nvPr/>
        </p:nvSpPr>
        <p:spPr>
          <a:xfrm>
            <a:off x="386039" y="237392"/>
            <a:ext cx="4442242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6565">
              <a:lnSpc>
                <a:spcPct val="90000"/>
              </a:lnSpc>
              <a:spcBef>
                <a:spcPts val="300"/>
              </a:spcBef>
            </a:pP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Sec </a:t>
            </a:r>
            <a:r>
              <a:rPr lang="en-US" altLang="zh-CN" sz="3200" dirty="0" err="1">
                <a:solidFill>
                  <a:srgbClr val="000000"/>
                </a:solidFill>
                <a:cs typeface="Arial" panose="020B0604020202090204" pitchFamily="34" charset="0"/>
              </a:rPr>
              <a:t>vpc</a:t>
            </a: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 ingress</a:t>
            </a: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路由表</a:t>
            </a:r>
            <a:endParaRPr lang="en-US" sz="32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8D00D4-7256-2287-1C44-65739B397F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013" y="876085"/>
            <a:ext cx="10597414" cy="53971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0114307-32D8-B6B9-D5B2-66BA47E328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0761" y="876084"/>
            <a:ext cx="10968907" cy="5397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837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638F726-D22A-4B17-8F87-7190E17B6F0A}"/>
              </a:ext>
            </a:extLst>
          </p:cNvPr>
          <p:cNvSpPr txBox="1"/>
          <p:nvPr/>
        </p:nvSpPr>
        <p:spPr>
          <a:xfrm>
            <a:off x="386039" y="237392"/>
            <a:ext cx="4219425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6565">
              <a:lnSpc>
                <a:spcPct val="90000"/>
              </a:lnSpc>
              <a:spcBef>
                <a:spcPts val="300"/>
              </a:spcBef>
            </a:pPr>
            <a:r>
              <a:rPr lang="en-US" altLang="zh-CN" sz="3200" dirty="0" err="1">
                <a:solidFill>
                  <a:srgbClr val="000000"/>
                </a:solidFill>
                <a:cs typeface="Arial" panose="020B0604020202090204" pitchFamily="34" charset="0"/>
              </a:rPr>
              <a:t>GWLBe</a:t>
            </a: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-NS-IN </a:t>
            </a: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路由表</a:t>
            </a:r>
            <a:endParaRPr lang="en-US" sz="32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007644-6022-F701-47FB-77272C0D21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039" y="948324"/>
            <a:ext cx="11106525" cy="496135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9D1C302-DB52-14D9-9AD6-36C426E7CD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8948" y="948324"/>
            <a:ext cx="10952089" cy="4961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590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:a16="http://schemas.microsoft.com/office/drawing/2014/main" id="{338F5C1C-C8E3-98C4-B191-7B63D46180D7}"/>
              </a:ext>
            </a:extLst>
          </p:cNvPr>
          <p:cNvSpPr/>
          <p:nvPr/>
        </p:nvSpPr>
        <p:spPr bwMode="auto">
          <a:xfrm rot="16200000">
            <a:off x="6890520" y="1742721"/>
            <a:ext cx="1274921" cy="4724159"/>
          </a:xfrm>
          <a:prstGeom prst="rect">
            <a:avLst/>
          </a:prstGeom>
          <a:solidFill>
            <a:srgbClr val="00B050">
              <a:alpha val="20000"/>
            </a:srgbClr>
          </a:solidFill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93CA5A33-3712-9967-18FD-25DAD6CBDE3F}"/>
              </a:ext>
            </a:extLst>
          </p:cNvPr>
          <p:cNvSpPr/>
          <p:nvPr/>
        </p:nvSpPr>
        <p:spPr bwMode="auto">
          <a:xfrm rot="16200000">
            <a:off x="6937995" y="409347"/>
            <a:ext cx="1171292" cy="4724159"/>
          </a:xfrm>
          <a:prstGeom prst="rect">
            <a:avLst/>
          </a:prstGeom>
          <a:solidFill>
            <a:srgbClr val="00B0F0">
              <a:alpha val="20000"/>
            </a:srgbClr>
          </a:solidFill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4" name="TextBox 333">
            <a:extLst>
              <a:ext uri="{FF2B5EF4-FFF2-40B4-BE49-F238E27FC236}">
                <a16:creationId xmlns:a16="http://schemas.microsoft.com/office/drawing/2014/main" id="{3B1087A6-4AE7-9EB4-A536-8BCA108CAEC8}"/>
              </a:ext>
            </a:extLst>
          </p:cNvPr>
          <p:cNvSpPr txBox="1"/>
          <p:nvPr/>
        </p:nvSpPr>
        <p:spPr>
          <a:xfrm>
            <a:off x="458589" y="171678"/>
            <a:ext cx="3411831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NS Traffic Inspect</a:t>
            </a:r>
            <a:endParaRPr lang="en-US" sz="32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FF7AA821-1516-8149-CEE8-A8B067E09AA2}"/>
              </a:ext>
            </a:extLst>
          </p:cNvPr>
          <p:cNvSpPr/>
          <p:nvPr/>
        </p:nvSpPr>
        <p:spPr>
          <a:xfrm>
            <a:off x="958362" y="1084647"/>
            <a:ext cx="9645161" cy="49912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1" tIns="91440"/>
          <a:lstStyle/>
          <a:p>
            <a:pPr>
              <a:defRPr/>
            </a:pPr>
            <a:endParaRPr lang="en-US" sz="1200" dirty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4" name="文本框 62">
            <a:extLst>
              <a:ext uri="{FF2B5EF4-FFF2-40B4-BE49-F238E27FC236}">
                <a16:creationId xmlns:a16="http://schemas.microsoft.com/office/drawing/2014/main" id="{1F29EC8F-D441-C8D7-9CCD-1D18F7883626}"/>
              </a:ext>
            </a:extLst>
          </p:cNvPr>
          <p:cNvSpPr txBox="1"/>
          <p:nvPr/>
        </p:nvSpPr>
        <p:spPr>
          <a:xfrm>
            <a:off x="2886363" y="5718858"/>
            <a:ext cx="5981934" cy="25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6576">
              <a:lnSpc>
                <a:spcPct val="90000"/>
              </a:lnSpc>
              <a:spcBef>
                <a:spcPts val="300"/>
              </a:spcBef>
            </a:pPr>
            <a:r>
              <a:rPr kumimoji="1" lang="en-US" altLang="zh-CN" sz="1200" b="1" dirty="0">
                <a:solidFill>
                  <a:srgbClr val="000000"/>
                </a:solidFill>
                <a:ea typeface="微软雅黑" panose="020B0503020204020204" pitchFamily="34" charset="-122"/>
                <a:cs typeface="Amazon Ember" panose="020B0603020204020204" pitchFamily="34" charset="0"/>
              </a:rPr>
              <a:t>FGT integrate with TGW and GWLB </a:t>
            </a:r>
            <a:r>
              <a:rPr kumimoji="1" lang="zh-CN" altLang="en-US" sz="1200" b="1" dirty="0">
                <a:solidFill>
                  <a:srgbClr val="000000"/>
                </a:solidFill>
                <a:ea typeface="微软雅黑" panose="020B0503020204020204" pitchFamily="34" charset="-122"/>
                <a:cs typeface="Amazon Ember" panose="020B0603020204020204" pitchFamily="34" charset="0"/>
              </a:rPr>
              <a:t>南北向流量上云安全检查</a:t>
            </a:r>
          </a:p>
        </p:txBody>
      </p:sp>
      <p:pic>
        <p:nvPicPr>
          <p:cNvPr id="357" name="Picture 356">
            <a:extLst>
              <a:ext uri="{FF2B5EF4-FFF2-40B4-BE49-F238E27FC236}">
                <a16:creationId xmlns:a16="http://schemas.microsoft.com/office/drawing/2014/main" id="{17352781-B896-6194-9261-DBFA35D5B3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768" y="1100407"/>
            <a:ext cx="830378" cy="374095"/>
          </a:xfrm>
          <a:prstGeom prst="rect">
            <a:avLst/>
          </a:prstGeom>
        </p:spPr>
      </p:pic>
      <p:sp>
        <p:nvSpPr>
          <p:cNvPr id="16" name="Rectangle 6">
            <a:extLst>
              <a:ext uri="{FF2B5EF4-FFF2-40B4-BE49-F238E27FC236}">
                <a16:creationId xmlns:a16="http://schemas.microsoft.com/office/drawing/2014/main" id="{53CEA9D7-3C47-A027-EB27-6295A9BC5026}"/>
              </a:ext>
            </a:extLst>
          </p:cNvPr>
          <p:cNvSpPr/>
          <p:nvPr/>
        </p:nvSpPr>
        <p:spPr>
          <a:xfrm>
            <a:off x="4997788" y="1607649"/>
            <a:ext cx="5068996" cy="3640432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>
              <a:defRPr/>
            </a:pPr>
            <a:r>
              <a:rPr lang="en-US" sz="1200" dirty="0">
                <a:ln w="0"/>
                <a:solidFill>
                  <a:srgbClr val="1E8900"/>
                </a:solidFill>
                <a:ea typeface="微软雅黑" panose="020B0503020204020204" pitchFamily="34" charset="-122"/>
                <a:cs typeface="Amazon Ember" panose="020B0603020204020204" pitchFamily="34" charset="0"/>
              </a:rPr>
              <a:t>Security </a:t>
            </a:r>
            <a:r>
              <a:rPr lang="en-US" altLang="zh-CN" sz="1200" dirty="0">
                <a:ln w="0"/>
                <a:solidFill>
                  <a:srgbClr val="1E8900"/>
                </a:solidFill>
                <a:ea typeface="微软雅黑" panose="020B0503020204020204" pitchFamily="34" charset="-122"/>
                <a:cs typeface="Amazon Ember" panose="020B0603020204020204" pitchFamily="34" charset="0"/>
              </a:rPr>
              <a:t>VPC</a:t>
            </a:r>
            <a:endParaRPr lang="en-US" sz="1200" dirty="0">
              <a:ln w="0"/>
              <a:solidFill>
                <a:srgbClr val="1E8900"/>
              </a:solidFill>
              <a:ea typeface="微软雅黑" panose="020B0503020204020204" pitchFamily="34" charset="-122"/>
              <a:cs typeface="Amazon Ember" panose="020B0603020204020204" pitchFamily="34" charset="0"/>
            </a:endParaRPr>
          </a:p>
        </p:txBody>
      </p:sp>
      <p:pic>
        <p:nvPicPr>
          <p:cNvPr id="17" name="Graphic 28">
            <a:extLst>
              <a:ext uri="{FF2B5EF4-FFF2-40B4-BE49-F238E27FC236}">
                <a16:creationId xmlns:a16="http://schemas.microsoft.com/office/drawing/2014/main" id="{D6C07154-004B-9804-E766-3712CDED35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7787" y="1607648"/>
            <a:ext cx="423255" cy="4634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文本框 44">
            <a:extLst>
              <a:ext uri="{FF2B5EF4-FFF2-40B4-BE49-F238E27FC236}">
                <a16:creationId xmlns:a16="http://schemas.microsoft.com/office/drawing/2014/main" id="{4B02166A-A6AB-0682-2D2F-D1DECADD02B6}"/>
              </a:ext>
            </a:extLst>
          </p:cNvPr>
          <p:cNvSpPr txBox="1"/>
          <p:nvPr/>
        </p:nvSpPr>
        <p:spPr>
          <a:xfrm>
            <a:off x="7570088" y="3293573"/>
            <a:ext cx="73402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6576">
              <a:lnSpc>
                <a:spcPct val="90000"/>
              </a:lnSpc>
              <a:spcBef>
                <a:spcPts val="300"/>
              </a:spcBef>
            </a:pPr>
            <a:r>
              <a:rPr kumimoji="1" lang="en-US" altLang="zh-CN" sz="1000" dirty="0">
                <a:solidFill>
                  <a:srgbClr val="000000"/>
                </a:solidFill>
                <a:ea typeface="微软雅黑" panose="020B0503020204020204" pitchFamily="34" charset="-122"/>
                <a:cs typeface="Amazon Ember" panose="020B0603020204020204" pitchFamily="34" charset="0"/>
              </a:rPr>
              <a:t>FortiGate </a:t>
            </a:r>
            <a:endParaRPr kumimoji="1" lang="zh-CN" altLang="en-US" sz="1000" dirty="0">
              <a:solidFill>
                <a:srgbClr val="000000"/>
              </a:solidFill>
              <a:ea typeface="微软雅黑" panose="020B0503020204020204" pitchFamily="34" charset="-122"/>
              <a:cs typeface="Amazon Ember" panose="020B0603020204020204" pitchFamily="34" charset="0"/>
            </a:endParaRP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ADBA9BB7-4151-4C42-3791-A3A246EB1F33}"/>
              </a:ext>
            </a:extLst>
          </p:cNvPr>
          <p:cNvGrpSpPr/>
          <p:nvPr/>
        </p:nvGrpSpPr>
        <p:grpSpPr>
          <a:xfrm>
            <a:off x="7168039" y="3132411"/>
            <a:ext cx="868775" cy="692829"/>
            <a:chOff x="6884299" y="3095502"/>
            <a:chExt cx="804591" cy="581111"/>
          </a:xfrm>
        </p:grpSpPr>
        <p:sp>
          <p:nvSpPr>
            <p:cNvPr id="18" name="文本框 36">
              <a:extLst>
                <a:ext uri="{FF2B5EF4-FFF2-40B4-BE49-F238E27FC236}">
                  <a16:creationId xmlns:a16="http://schemas.microsoft.com/office/drawing/2014/main" id="{3EBA999E-ED2D-BEF6-A783-D76646C86EAA}"/>
                </a:ext>
              </a:extLst>
            </p:cNvPr>
            <p:cNvSpPr txBox="1"/>
            <p:nvPr/>
          </p:nvSpPr>
          <p:spPr>
            <a:xfrm>
              <a:off x="6884299" y="3473480"/>
              <a:ext cx="804591" cy="2031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6576">
                <a:lnSpc>
                  <a:spcPct val="90000"/>
                </a:lnSpc>
                <a:spcBef>
                  <a:spcPts val="300"/>
                </a:spcBef>
              </a:pPr>
              <a:r>
                <a:rPr kumimoji="1" lang="en-US" altLang="zh-CN" sz="800" b="1" dirty="0">
                  <a:ea typeface="微软雅黑" panose="020B0503020204020204" pitchFamily="34" charset="-122"/>
                  <a:cs typeface="Amazon Ember" panose="020B0603020204020204" pitchFamily="34" charset="0"/>
                </a:rPr>
                <a:t>GWLB</a:t>
              </a:r>
              <a:endParaRPr kumimoji="1" lang="zh-CN" altLang="en-US" sz="800" b="1" dirty="0">
                <a:ea typeface="微软雅黑" panose="020B0503020204020204" pitchFamily="34" charset="-122"/>
                <a:cs typeface="Amazon Ember" panose="020B0603020204020204" pitchFamily="34" charset="0"/>
              </a:endParaRPr>
            </a:p>
          </p:txBody>
        </p:sp>
        <p:pic>
          <p:nvPicPr>
            <p:cNvPr id="145" name="Graphic 18">
              <a:extLst>
                <a:ext uri="{FF2B5EF4-FFF2-40B4-BE49-F238E27FC236}">
                  <a16:creationId xmlns:a16="http://schemas.microsoft.com/office/drawing/2014/main" id="{87396CC0-3CCA-0113-E652-FCAD027AF32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 bwMode="auto">
            <a:xfrm>
              <a:off x="6944036" y="3095502"/>
              <a:ext cx="361796" cy="3961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2" name="Graphic 23">
            <a:extLst>
              <a:ext uri="{FF2B5EF4-FFF2-40B4-BE49-F238E27FC236}">
                <a16:creationId xmlns:a16="http://schemas.microsoft.com/office/drawing/2014/main" id="{EA7DCC17-347D-D2BF-BF2B-9C598D23C7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6556" y="2030809"/>
            <a:ext cx="318174" cy="3483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B2AFBF6-7E23-B595-65C6-870B9B2BDD3D}"/>
              </a:ext>
            </a:extLst>
          </p:cNvPr>
          <p:cNvSpPr/>
          <p:nvPr/>
        </p:nvSpPr>
        <p:spPr>
          <a:xfrm>
            <a:off x="1394959" y="1608730"/>
            <a:ext cx="1779541" cy="1106092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>
              <a:defRPr/>
            </a:pPr>
            <a:r>
              <a:rPr lang="en-US" altLang="zh-CN" sz="1200" dirty="0">
                <a:ln w="0"/>
                <a:solidFill>
                  <a:srgbClr val="1E8900"/>
                </a:solidFill>
                <a:ea typeface="微软雅黑" panose="020B0503020204020204" pitchFamily="34" charset="-122"/>
                <a:cs typeface="Amazon Ember" panose="020B0603020204020204" pitchFamily="34" charset="0"/>
              </a:rPr>
              <a:t>App </a:t>
            </a:r>
            <a:r>
              <a:rPr lang="en-US" sz="1200" dirty="0">
                <a:ln w="0"/>
                <a:solidFill>
                  <a:srgbClr val="1E8900"/>
                </a:solidFill>
                <a:ea typeface="微软雅黑" panose="020B0503020204020204" pitchFamily="34" charset="-122"/>
                <a:cs typeface="Amazon Ember" panose="020B0603020204020204" pitchFamily="34" charset="0"/>
              </a:rPr>
              <a:t>VPC-1</a:t>
            </a:r>
          </a:p>
        </p:txBody>
      </p:sp>
      <p:pic>
        <p:nvPicPr>
          <p:cNvPr id="4" name="Graphic 28">
            <a:extLst>
              <a:ext uri="{FF2B5EF4-FFF2-40B4-BE49-F238E27FC236}">
                <a16:creationId xmlns:a16="http://schemas.microsoft.com/office/drawing/2014/main" id="{81759BF4-8975-3861-5194-E516254629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4958" y="1607648"/>
            <a:ext cx="341887" cy="3743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8F0E8171-BA82-D072-FBC8-6A4399EAEEB2}"/>
              </a:ext>
            </a:extLst>
          </p:cNvPr>
          <p:cNvGrpSpPr/>
          <p:nvPr/>
        </p:nvGrpSpPr>
        <p:grpSpPr>
          <a:xfrm>
            <a:off x="7473201" y="2458004"/>
            <a:ext cx="992128" cy="1939722"/>
            <a:chOff x="7723553" y="2645821"/>
            <a:chExt cx="959870" cy="1713951"/>
          </a:xfrm>
        </p:grpSpPr>
        <p:sp>
          <p:nvSpPr>
            <p:cNvPr id="353" name="Oval 352">
              <a:extLst>
                <a:ext uri="{FF2B5EF4-FFF2-40B4-BE49-F238E27FC236}">
                  <a16:creationId xmlns:a16="http://schemas.microsoft.com/office/drawing/2014/main" id="{4F8331EB-3A9B-40E5-7A7D-3BDD15498186}"/>
                </a:ext>
              </a:extLst>
            </p:cNvPr>
            <p:cNvSpPr/>
            <p:nvPr/>
          </p:nvSpPr>
          <p:spPr>
            <a:xfrm rot="16200000">
              <a:off x="7346512" y="3022862"/>
              <a:ext cx="1713951" cy="959870"/>
            </a:xfrm>
            <a:prstGeom prst="ellipse">
              <a:avLst/>
            </a:prstGeom>
            <a:solidFill>
              <a:srgbClr val="92D05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</a:pPr>
              <a:endParaRPr lang="en-US" sz="1400" dirty="0" err="1"/>
            </a:p>
          </p:txBody>
        </p:sp>
        <p:pic>
          <p:nvPicPr>
            <p:cNvPr id="132" name="Picture 275">
              <a:extLst>
                <a:ext uri="{FF2B5EF4-FFF2-40B4-BE49-F238E27FC236}">
                  <a16:creationId xmlns:a16="http://schemas.microsoft.com/office/drawing/2014/main" id="{5FE48397-7C6C-533E-CF1B-38239CADE03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65485" y="2761288"/>
              <a:ext cx="486850" cy="4869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2" name="Picture 275">
              <a:extLst>
                <a:ext uri="{FF2B5EF4-FFF2-40B4-BE49-F238E27FC236}">
                  <a16:creationId xmlns:a16="http://schemas.microsoft.com/office/drawing/2014/main" id="{E5730374-7068-D86E-D2F4-43569AA8FCA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60062" y="3779286"/>
              <a:ext cx="486850" cy="4869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22" name="Graphic 23">
            <a:extLst>
              <a:ext uri="{FF2B5EF4-FFF2-40B4-BE49-F238E27FC236}">
                <a16:creationId xmlns:a16="http://schemas.microsoft.com/office/drawing/2014/main" id="{D7DA757C-42C0-6348-947A-60FECCB92B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6555" y="4565623"/>
            <a:ext cx="318174" cy="3483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97CB1DF0-D999-C5FC-BA1C-1EDF687B153A}"/>
              </a:ext>
            </a:extLst>
          </p:cNvPr>
          <p:cNvSpPr/>
          <p:nvPr/>
        </p:nvSpPr>
        <p:spPr>
          <a:xfrm>
            <a:off x="1394958" y="4143544"/>
            <a:ext cx="1779541" cy="1106092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>
              <a:defRPr/>
            </a:pPr>
            <a:r>
              <a:rPr lang="en-US" altLang="zh-CN" sz="1200" dirty="0">
                <a:ln w="0"/>
                <a:solidFill>
                  <a:srgbClr val="1E8900"/>
                </a:solidFill>
                <a:ea typeface="微软雅黑" panose="020B0503020204020204" pitchFamily="34" charset="-122"/>
                <a:cs typeface="Amazon Ember" panose="020B0603020204020204" pitchFamily="34" charset="0"/>
              </a:rPr>
              <a:t>App </a:t>
            </a:r>
            <a:r>
              <a:rPr lang="en-US" sz="1200" dirty="0">
                <a:ln w="0"/>
                <a:solidFill>
                  <a:srgbClr val="1E8900"/>
                </a:solidFill>
                <a:ea typeface="微软雅黑" panose="020B0503020204020204" pitchFamily="34" charset="-122"/>
                <a:cs typeface="Amazon Ember" panose="020B0603020204020204" pitchFamily="34" charset="0"/>
              </a:rPr>
              <a:t>VPC-2</a:t>
            </a:r>
          </a:p>
        </p:txBody>
      </p:sp>
      <p:pic>
        <p:nvPicPr>
          <p:cNvPr id="24" name="Graphic 28">
            <a:extLst>
              <a:ext uri="{FF2B5EF4-FFF2-40B4-BE49-F238E27FC236}">
                <a16:creationId xmlns:a16="http://schemas.microsoft.com/office/drawing/2014/main" id="{48B6CD0C-69AE-4A99-088D-657658DC7F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4957" y="4142462"/>
            <a:ext cx="341887" cy="3743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Graphic 8">
            <a:extLst>
              <a:ext uri="{FF2B5EF4-FFF2-40B4-BE49-F238E27FC236}">
                <a16:creationId xmlns:a16="http://schemas.microsoft.com/office/drawing/2014/main" id="{A0741A6E-DD90-1A82-A470-ED75EF551D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 bwMode="auto">
          <a:xfrm>
            <a:off x="4808841" y="2276703"/>
            <a:ext cx="367139" cy="3671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Graphic 8">
            <a:extLst>
              <a:ext uri="{FF2B5EF4-FFF2-40B4-BE49-F238E27FC236}">
                <a16:creationId xmlns:a16="http://schemas.microsoft.com/office/drawing/2014/main" id="{BFC12AFA-B9E5-5891-3506-9F72E810C6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 bwMode="auto">
          <a:xfrm>
            <a:off x="4810253" y="4397727"/>
            <a:ext cx="367139" cy="3671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Graphic 8">
            <a:extLst>
              <a:ext uri="{FF2B5EF4-FFF2-40B4-BE49-F238E27FC236}">
                <a16:creationId xmlns:a16="http://schemas.microsoft.com/office/drawing/2014/main" id="{A7507803-75A7-FB98-0615-B35A9C4E2B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 bwMode="auto">
          <a:xfrm>
            <a:off x="2990931" y="1958928"/>
            <a:ext cx="367139" cy="3671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8">
            <a:extLst>
              <a:ext uri="{FF2B5EF4-FFF2-40B4-BE49-F238E27FC236}">
                <a16:creationId xmlns:a16="http://schemas.microsoft.com/office/drawing/2014/main" id="{DB7844DB-E7FE-A6C9-4812-3CA526C7B3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 bwMode="auto">
          <a:xfrm>
            <a:off x="3000176" y="4490931"/>
            <a:ext cx="367139" cy="3671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" name="Graphic 7">
            <a:extLst>
              <a:ext uri="{FF2B5EF4-FFF2-40B4-BE49-F238E27FC236}">
                <a16:creationId xmlns:a16="http://schemas.microsoft.com/office/drawing/2014/main" id="{96B3A8F1-5C3E-2079-1216-9793B44F28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3604" y="3139804"/>
            <a:ext cx="465080" cy="465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文本框 36">
            <a:extLst>
              <a:ext uri="{FF2B5EF4-FFF2-40B4-BE49-F238E27FC236}">
                <a16:creationId xmlns:a16="http://schemas.microsoft.com/office/drawing/2014/main" id="{7C760A68-DA20-C2CD-9EBE-65D8C5597EA2}"/>
              </a:ext>
            </a:extLst>
          </p:cNvPr>
          <p:cNvSpPr txBox="1"/>
          <p:nvPr/>
        </p:nvSpPr>
        <p:spPr>
          <a:xfrm>
            <a:off x="3795373" y="3671005"/>
            <a:ext cx="600781" cy="25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6576">
              <a:lnSpc>
                <a:spcPct val="90000"/>
              </a:lnSpc>
              <a:spcBef>
                <a:spcPts val="300"/>
              </a:spcBef>
            </a:pPr>
            <a:r>
              <a:rPr kumimoji="1" lang="en-US" altLang="zh-CN" sz="1200" b="1" dirty="0">
                <a:ea typeface="微软雅黑" panose="020B0503020204020204" pitchFamily="34" charset="-122"/>
                <a:cs typeface="Amazon Ember" panose="020B0603020204020204" pitchFamily="34" charset="0"/>
              </a:rPr>
              <a:t>TGW </a:t>
            </a:r>
            <a:endParaRPr kumimoji="1" lang="zh-CN" altLang="en-US" sz="1200" b="1" dirty="0">
              <a:ea typeface="微软雅黑" panose="020B0503020204020204" pitchFamily="34" charset="-122"/>
              <a:cs typeface="Amazon Ember" panose="020B0603020204020204" pitchFamily="34" charset="0"/>
            </a:endParaRPr>
          </a:p>
        </p:txBody>
      </p:sp>
      <p:sp>
        <p:nvSpPr>
          <p:cNvPr id="35" name="文本框 36">
            <a:extLst>
              <a:ext uri="{FF2B5EF4-FFF2-40B4-BE49-F238E27FC236}">
                <a16:creationId xmlns:a16="http://schemas.microsoft.com/office/drawing/2014/main" id="{27813CF3-D581-A348-C2AA-4FDAE088FE40}"/>
              </a:ext>
            </a:extLst>
          </p:cNvPr>
          <p:cNvSpPr txBox="1"/>
          <p:nvPr/>
        </p:nvSpPr>
        <p:spPr>
          <a:xfrm>
            <a:off x="2910188" y="1667307"/>
            <a:ext cx="801160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6576">
              <a:lnSpc>
                <a:spcPct val="90000"/>
              </a:lnSpc>
              <a:spcBef>
                <a:spcPts val="300"/>
              </a:spcBef>
            </a:pPr>
            <a:r>
              <a:rPr kumimoji="1" lang="en-US" altLang="zh-CN" sz="800" b="1" dirty="0">
                <a:ea typeface="微软雅黑" panose="020B0503020204020204" pitchFamily="34" charset="-122"/>
                <a:cs typeface="Amazon Ember" panose="020B0603020204020204" pitchFamily="34" charset="0"/>
              </a:rPr>
              <a:t>TGW attachment</a:t>
            </a:r>
            <a:endParaRPr kumimoji="1" lang="zh-CN" altLang="en-US" sz="800" b="1" dirty="0">
              <a:ea typeface="微软雅黑" panose="020B0503020204020204" pitchFamily="34" charset="-122"/>
              <a:cs typeface="Amazon Ember" panose="020B0603020204020204" pitchFamily="34" charset="0"/>
            </a:endParaRPr>
          </a:p>
        </p:txBody>
      </p:sp>
      <p:sp>
        <p:nvSpPr>
          <p:cNvPr id="36" name="文本框 36">
            <a:extLst>
              <a:ext uri="{FF2B5EF4-FFF2-40B4-BE49-F238E27FC236}">
                <a16:creationId xmlns:a16="http://schemas.microsoft.com/office/drawing/2014/main" id="{F47D694F-4144-5DC9-CF96-130052E520AF}"/>
              </a:ext>
            </a:extLst>
          </p:cNvPr>
          <p:cNvSpPr txBox="1"/>
          <p:nvPr/>
        </p:nvSpPr>
        <p:spPr>
          <a:xfrm>
            <a:off x="2886363" y="4881026"/>
            <a:ext cx="801160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6576">
              <a:lnSpc>
                <a:spcPct val="90000"/>
              </a:lnSpc>
              <a:spcBef>
                <a:spcPts val="300"/>
              </a:spcBef>
            </a:pPr>
            <a:r>
              <a:rPr kumimoji="1" lang="en-US" altLang="zh-CN" sz="800" b="1" dirty="0">
                <a:ea typeface="微软雅黑" panose="020B0503020204020204" pitchFamily="34" charset="-122"/>
                <a:cs typeface="Amazon Ember" panose="020B0603020204020204" pitchFamily="34" charset="0"/>
              </a:rPr>
              <a:t>TGW attachment</a:t>
            </a:r>
            <a:endParaRPr kumimoji="1" lang="zh-CN" altLang="en-US" sz="800" b="1" dirty="0">
              <a:ea typeface="微软雅黑" panose="020B0503020204020204" pitchFamily="34" charset="-122"/>
              <a:cs typeface="Amazon Ember" panose="020B0603020204020204" pitchFamily="34" charset="0"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3E771935-4893-6034-D210-ED26871EEF75}"/>
              </a:ext>
            </a:extLst>
          </p:cNvPr>
          <p:cNvSpPr txBox="1"/>
          <p:nvPr/>
        </p:nvSpPr>
        <p:spPr>
          <a:xfrm>
            <a:off x="4502734" y="2025719"/>
            <a:ext cx="801160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6576">
              <a:lnSpc>
                <a:spcPct val="90000"/>
              </a:lnSpc>
              <a:spcBef>
                <a:spcPts val="300"/>
              </a:spcBef>
            </a:pPr>
            <a:r>
              <a:rPr kumimoji="1" lang="en-US" altLang="zh-CN" sz="800" b="1" dirty="0">
                <a:ea typeface="微软雅黑" panose="020B0503020204020204" pitchFamily="34" charset="-122"/>
                <a:cs typeface="Amazon Ember" panose="020B0603020204020204" pitchFamily="34" charset="0"/>
              </a:rPr>
              <a:t>TGW attachment</a:t>
            </a:r>
            <a:endParaRPr kumimoji="1" lang="zh-CN" altLang="en-US" sz="800" b="1" dirty="0">
              <a:ea typeface="微软雅黑" panose="020B0503020204020204" pitchFamily="34" charset="-122"/>
              <a:cs typeface="Amazon Ember" panose="020B0603020204020204" pitchFamily="34" charset="0"/>
            </a:endParaRPr>
          </a:p>
        </p:txBody>
      </p:sp>
      <p:sp>
        <p:nvSpPr>
          <p:cNvPr id="39" name="文本框 36">
            <a:extLst>
              <a:ext uri="{FF2B5EF4-FFF2-40B4-BE49-F238E27FC236}">
                <a16:creationId xmlns:a16="http://schemas.microsoft.com/office/drawing/2014/main" id="{E1D02075-61EC-CD33-0118-6BD50DF848CC}"/>
              </a:ext>
            </a:extLst>
          </p:cNvPr>
          <p:cNvSpPr txBox="1"/>
          <p:nvPr/>
        </p:nvSpPr>
        <p:spPr>
          <a:xfrm>
            <a:off x="4550275" y="4701104"/>
            <a:ext cx="801160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6576">
              <a:lnSpc>
                <a:spcPct val="90000"/>
              </a:lnSpc>
              <a:spcBef>
                <a:spcPts val="300"/>
              </a:spcBef>
            </a:pPr>
            <a:r>
              <a:rPr kumimoji="1" lang="en-US" altLang="zh-CN" sz="800" b="1" dirty="0">
                <a:ea typeface="微软雅黑" panose="020B0503020204020204" pitchFamily="34" charset="-122"/>
                <a:cs typeface="Amazon Ember" panose="020B0603020204020204" pitchFamily="34" charset="0"/>
              </a:rPr>
              <a:t>TGW attachment</a:t>
            </a:r>
            <a:endParaRPr kumimoji="1" lang="zh-CN" altLang="en-US" sz="800" b="1" dirty="0">
              <a:ea typeface="微软雅黑" panose="020B0503020204020204" pitchFamily="34" charset="-122"/>
              <a:cs typeface="Amazon Ember" panose="020B0603020204020204" pitchFamily="34" charset="0"/>
            </a:endParaRP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CA3CEC20-4EF9-D75B-FADC-77DC7813A390}"/>
              </a:ext>
            </a:extLst>
          </p:cNvPr>
          <p:cNvGrpSpPr/>
          <p:nvPr/>
        </p:nvGrpSpPr>
        <p:grpSpPr>
          <a:xfrm>
            <a:off x="8694205" y="565323"/>
            <a:ext cx="691215" cy="690415"/>
            <a:chOff x="8694205" y="565323"/>
            <a:chExt cx="691215" cy="690415"/>
          </a:xfrm>
        </p:grpSpPr>
        <p:pic>
          <p:nvPicPr>
            <p:cNvPr id="40" name="Graphic 19">
              <a:extLst>
                <a:ext uri="{FF2B5EF4-FFF2-40B4-BE49-F238E27FC236}">
                  <a16:creationId xmlns:a16="http://schemas.microsoft.com/office/drawing/2014/main" id="{4C2A0959-B963-C2F0-1D18-9EFBC05A3F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12108" y="800328"/>
              <a:ext cx="455410" cy="4554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4AFB3BD-45D0-F7A3-50A2-15A15C3E8BF9}"/>
                </a:ext>
              </a:extLst>
            </p:cNvPr>
            <p:cNvSpPr txBox="1"/>
            <p:nvPr/>
          </p:nvSpPr>
          <p:spPr>
            <a:xfrm>
              <a:off x="8694205" y="565323"/>
              <a:ext cx="691215" cy="2031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6576">
                <a:lnSpc>
                  <a:spcPct val="90000"/>
                </a:lnSpc>
                <a:spcBef>
                  <a:spcPts val="300"/>
                </a:spcBef>
              </a:pPr>
              <a:r>
                <a:rPr kumimoji="1" lang="en-US" altLang="zh-CN" sz="800" b="1" dirty="0" err="1">
                  <a:ea typeface="微软雅黑" panose="020B0503020204020204" pitchFamily="34" charset="-122"/>
                  <a:cs typeface="Amazon Ember" panose="020B0603020204020204" pitchFamily="34" charset="0"/>
                </a:rPr>
                <a:t>cloudfront</a:t>
              </a:r>
              <a:endParaRPr kumimoji="1" lang="zh-CN" altLang="en-US" sz="800" b="1" dirty="0">
                <a:ea typeface="微软雅黑" panose="020B0503020204020204" pitchFamily="34" charset="-122"/>
                <a:cs typeface="Amazon Ember" panose="020B0603020204020204" pitchFamily="34" charset="0"/>
              </a:endParaRP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CA31BE6A-8D1F-2545-648C-FEEFA4C64C06}"/>
              </a:ext>
            </a:extLst>
          </p:cNvPr>
          <p:cNvGrpSpPr/>
          <p:nvPr/>
        </p:nvGrpSpPr>
        <p:grpSpPr>
          <a:xfrm>
            <a:off x="8760483" y="1389176"/>
            <a:ext cx="788176" cy="457200"/>
            <a:chOff x="8760483" y="1389176"/>
            <a:chExt cx="788176" cy="457200"/>
          </a:xfrm>
        </p:grpSpPr>
        <p:pic>
          <p:nvPicPr>
            <p:cNvPr id="42" name="Graphic 10">
              <a:extLst>
                <a:ext uri="{FF2B5EF4-FFF2-40B4-BE49-F238E27FC236}">
                  <a16:creationId xmlns:a16="http://schemas.microsoft.com/office/drawing/2014/main" id="{946562AD-C08F-5068-65F5-B39597DC14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91459" y="1389176"/>
              <a:ext cx="4572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6AE481A-C560-A181-82FB-E3036A9AF1B2}"/>
                </a:ext>
              </a:extLst>
            </p:cNvPr>
            <p:cNvSpPr txBox="1"/>
            <p:nvPr/>
          </p:nvSpPr>
          <p:spPr>
            <a:xfrm>
              <a:off x="8760483" y="1438490"/>
              <a:ext cx="389851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eaLnBrk="1" hangingPunct="1"/>
              <a:r>
                <a:rPr lang="en-US" altLang="en-US" sz="800" dirty="0"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IGW</a:t>
              </a: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BAF05A84-7665-F49A-D57E-841B4A13939F}"/>
              </a:ext>
            </a:extLst>
          </p:cNvPr>
          <p:cNvGrpSpPr/>
          <p:nvPr/>
        </p:nvGrpSpPr>
        <p:grpSpPr>
          <a:xfrm>
            <a:off x="9963798" y="565323"/>
            <a:ext cx="590226" cy="690415"/>
            <a:chOff x="9963798" y="565323"/>
            <a:chExt cx="590226" cy="690415"/>
          </a:xfrm>
        </p:grpSpPr>
        <p:pic>
          <p:nvPicPr>
            <p:cNvPr id="41" name="Graphic 21">
              <a:extLst>
                <a:ext uri="{FF2B5EF4-FFF2-40B4-BE49-F238E27FC236}">
                  <a16:creationId xmlns:a16="http://schemas.microsoft.com/office/drawing/2014/main" id="{3AE823DB-1F67-BAEE-23EE-C4436BBDDB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31206" y="800328"/>
              <a:ext cx="455410" cy="4554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813D8657-0C13-AF7C-E6B9-CE06FF871B52}"/>
                </a:ext>
              </a:extLst>
            </p:cNvPr>
            <p:cNvSpPr txBox="1"/>
            <p:nvPr/>
          </p:nvSpPr>
          <p:spPr>
            <a:xfrm>
              <a:off x="9963798" y="565323"/>
              <a:ext cx="590226" cy="2031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6576">
                <a:lnSpc>
                  <a:spcPct val="90000"/>
                </a:lnSpc>
                <a:spcBef>
                  <a:spcPts val="300"/>
                </a:spcBef>
              </a:pPr>
              <a:r>
                <a:rPr kumimoji="1" lang="en-US" altLang="zh-CN" sz="800" b="1" dirty="0">
                  <a:ea typeface="微软雅黑" panose="020B0503020204020204" pitchFamily="34" charset="-122"/>
                  <a:cs typeface="Amazon Ember" panose="020B0603020204020204" pitchFamily="34" charset="0"/>
                </a:rPr>
                <a:t>Route53</a:t>
              </a:r>
              <a:endParaRPr kumimoji="1" lang="zh-CN" altLang="en-US" sz="800" b="1" dirty="0">
                <a:ea typeface="微软雅黑" panose="020B0503020204020204" pitchFamily="34" charset="-122"/>
                <a:cs typeface="Amazon Ember" panose="020B0603020204020204" pitchFamily="34" charset="0"/>
              </a:endParaRP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8C022807-A58A-7D9E-1D57-E8CC622C96E7}"/>
              </a:ext>
            </a:extLst>
          </p:cNvPr>
          <p:cNvGrpSpPr/>
          <p:nvPr/>
        </p:nvGrpSpPr>
        <p:grpSpPr>
          <a:xfrm>
            <a:off x="8628654" y="2647847"/>
            <a:ext cx="1072209" cy="593513"/>
            <a:chOff x="10709483" y="5037992"/>
            <a:chExt cx="1234766" cy="672644"/>
          </a:xfrm>
        </p:grpSpPr>
        <p:pic>
          <p:nvPicPr>
            <p:cNvPr id="58" name="Graphic 35">
              <a:extLst>
                <a:ext uri="{FF2B5EF4-FFF2-40B4-BE49-F238E27FC236}">
                  <a16:creationId xmlns:a16="http://schemas.microsoft.com/office/drawing/2014/main" id="{555A7111-6EB6-E1DA-FF2E-72F541CCC3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98266" y="5037992"/>
              <a:ext cx="4572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9" name="TextBox 17">
              <a:extLst>
                <a:ext uri="{FF2B5EF4-FFF2-40B4-BE49-F238E27FC236}">
                  <a16:creationId xmlns:a16="http://schemas.microsoft.com/office/drawing/2014/main" id="{776D39D6-6FB5-F922-11CC-0497573C59B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709483" y="5495192"/>
              <a:ext cx="1234766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800" dirty="0"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NAT gateway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9388C864-CCF5-E78B-04F5-64D74C413F41}"/>
              </a:ext>
            </a:extLst>
          </p:cNvPr>
          <p:cNvGrpSpPr/>
          <p:nvPr/>
        </p:nvGrpSpPr>
        <p:grpSpPr>
          <a:xfrm>
            <a:off x="5249315" y="3209480"/>
            <a:ext cx="583474" cy="650003"/>
            <a:chOff x="8012379" y="5466554"/>
            <a:chExt cx="583474" cy="650003"/>
          </a:xfrm>
        </p:grpSpPr>
        <p:pic>
          <p:nvPicPr>
            <p:cNvPr id="47" name="Graphic 8">
              <a:extLst>
                <a:ext uri="{FF2B5EF4-FFF2-40B4-BE49-F238E27FC236}">
                  <a16:creationId xmlns:a16="http://schemas.microsoft.com/office/drawing/2014/main" id="{84D0894E-D255-5878-F893-9672627829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5516" y="5466554"/>
              <a:ext cx="4572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0" name="TextBox 17">
              <a:extLst>
                <a:ext uri="{FF2B5EF4-FFF2-40B4-BE49-F238E27FC236}">
                  <a16:creationId xmlns:a16="http://schemas.microsoft.com/office/drawing/2014/main" id="{6AC753FF-E613-1070-D23F-AE5E06875AD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012379" y="5901113"/>
              <a:ext cx="583474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800" dirty="0"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ALB</a:t>
              </a:r>
            </a:p>
          </p:txBody>
        </p: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EA47FB0E-CA3A-3332-30D1-01C359A1383A}"/>
              </a:ext>
            </a:extLst>
          </p:cNvPr>
          <p:cNvSpPr txBox="1"/>
          <p:nvPr/>
        </p:nvSpPr>
        <p:spPr>
          <a:xfrm>
            <a:off x="9537405" y="2188130"/>
            <a:ext cx="373820" cy="2031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en-US" sz="800" dirty="0">
                <a:solidFill>
                  <a:srgbClr val="000000"/>
                </a:solidFill>
                <a:cs typeface="Arial" panose="020B0604020202090204" pitchFamily="34" charset="0"/>
              </a:rPr>
              <a:t>AZ1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9681AD9-82FB-4255-3B05-98ADA0305FC1}"/>
              </a:ext>
            </a:extLst>
          </p:cNvPr>
          <p:cNvSpPr txBox="1"/>
          <p:nvPr/>
        </p:nvSpPr>
        <p:spPr>
          <a:xfrm>
            <a:off x="9548659" y="4516804"/>
            <a:ext cx="373820" cy="2031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en-US" sz="800" dirty="0">
                <a:solidFill>
                  <a:srgbClr val="000000"/>
                </a:solidFill>
                <a:cs typeface="Arial" panose="020B0604020202090204" pitchFamily="34" charset="0"/>
              </a:rPr>
              <a:t>AZ2</a:t>
            </a:r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31A0C4D5-B1F6-9643-965C-A13C11415396}"/>
              </a:ext>
            </a:extLst>
          </p:cNvPr>
          <p:cNvGrpSpPr/>
          <p:nvPr/>
        </p:nvGrpSpPr>
        <p:grpSpPr>
          <a:xfrm>
            <a:off x="6384278" y="2125695"/>
            <a:ext cx="949839" cy="649315"/>
            <a:chOff x="10352795" y="2379187"/>
            <a:chExt cx="1644650" cy="955288"/>
          </a:xfrm>
        </p:grpSpPr>
        <p:sp>
          <p:nvSpPr>
            <p:cNvPr id="79" name="TextBox 25">
              <a:extLst>
                <a:ext uri="{FF2B5EF4-FFF2-40B4-BE49-F238E27FC236}">
                  <a16:creationId xmlns:a16="http://schemas.microsoft.com/office/drawing/2014/main" id="{7ADCB015-62C3-F0B2-18CF-CDB04250587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352795" y="2836386"/>
              <a:ext cx="1644650" cy="4980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800" dirty="0"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NS-</a:t>
              </a:r>
              <a:r>
                <a:rPr lang="en-US" altLang="zh-CN" sz="800" dirty="0"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in</a:t>
              </a:r>
              <a:r>
                <a:rPr lang="en-US" altLang="en-US" sz="800" dirty="0"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 </a:t>
              </a:r>
            </a:p>
            <a:p>
              <a:pPr algn="ctr" eaLnBrk="1" hangingPunct="1"/>
              <a:r>
                <a:rPr lang="en-US" altLang="en-US" sz="800" dirty="0"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Endpoints</a:t>
              </a:r>
            </a:p>
          </p:txBody>
        </p:sp>
        <p:pic>
          <p:nvPicPr>
            <p:cNvPr id="80" name="Graphic 29">
              <a:extLst>
                <a:ext uri="{FF2B5EF4-FFF2-40B4-BE49-F238E27FC236}">
                  <a16:creationId xmlns:a16="http://schemas.microsoft.com/office/drawing/2014/main" id="{E92CE8F8-163F-7191-3E2C-23764F8C9F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46520" y="2379187"/>
              <a:ext cx="4572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C3E83BDB-5BEF-B79B-D0BB-3BA5C44BAFCE}"/>
              </a:ext>
            </a:extLst>
          </p:cNvPr>
          <p:cNvGrpSpPr/>
          <p:nvPr/>
        </p:nvGrpSpPr>
        <p:grpSpPr>
          <a:xfrm>
            <a:off x="8643450" y="3617479"/>
            <a:ext cx="1072209" cy="593513"/>
            <a:chOff x="10709483" y="5037992"/>
            <a:chExt cx="1234766" cy="672644"/>
          </a:xfrm>
        </p:grpSpPr>
        <p:pic>
          <p:nvPicPr>
            <p:cNvPr id="83" name="Graphic 35">
              <a:extLst>
                <a:ext uri="{FF2B5EF4-FFF2-40B4-BE49-F238E27FC236}">
                  <a16:creationId xmlns:a16="http://schemas.microsoft.com/office/drawing/2014/main" id="{FCD78B49-3C83-3A02-F78C-B10F3A5B9C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98266" y="5037992"/>
              <a:ext cx="4572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5" name="TextBox 17">
              <a:extLst>
                <a:ext uri="{FF2B5EF4-FFF2-40B4-BE49-F238E27FC236}">
                  <a16:creationId xmlns:a16="http://schemas.microsoft.com/office/drawing/2014/main" id="{5E4FB143-9EF9-80FB-913C-6C5813489E0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709483" y="5495192"/>
              <a:ext cx="1234766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800" dirty="0"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NAT gateway</a:t>
              </a:r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F7E91E8F-796B-E18D-7D3F-4DADE2E37670}"/>
              </a:ext>
            </a:extLst>
          </p:cNvPr>
          <p:cNvGrpSpPr/>
          <p:nvPr/>
        </p:nvGrpSpPr>
        <p:grpSpPr>
          <a:xfrm>
            <a:off x="6355235" y="2836458"/>
            <a:ext cx="949839" cy="649315"/>
            <a:chOff x="10352795" y="2379187"/>
            <a:chExt cx="1644650" cy="955288"/>
          </a:xfrm>
        </p:grpSpPr>
        <p:sp>
          <p:nvSpPr>
            <p:cNvPr id="87" name="TextBox 25">
              <a:extLst>
                <a:ext uri="{FF2B5EF4-FFF2-40B4-BE49-F238E27FC236}">
                  <a16:creationId xmlns:a16="http://schemas.microsoft.com/office/drawing/2014/main" id="{5D2951DA-8395-D6AA-255D-415AD46A2FD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352795" y="2836386"/>
              <a:ext cx="1644650" cy="4980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800" dirty="0"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NS-out Endpoints</a:t>
              </a:r>
            </a:p>
          </p:txBody>
        </p:sp>
        <p:pic>
          <p:nvPicPr>
            <p:cNvPr id="88" name="Graphic 29">
              <a:extLst>
                <a:ext uri="{FF2B5EF4-FFF2-40B4-BE49-F238E27FC236}">
                  <a16:creationId xmlns:a16="http://schemas.microsoft.com/office/drawing/2014/main" id="{BEA9123E-C088-5500-3822-1C1F8A6B907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46520" y="2379187"/>
              <a:ext cx="4572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33FB0A7B-CF0B-53A4-9381-20B88CE238DA}"/>
              </a:ext>
            </a:extLst>
          </p:cNvPr>
          <p:cNvGrpSpPr/>
          <p:nvPr/>
        </p:nvGrpSpPr>
        <p:grpSpPr>
          <a:xfrm>
            <a:off x="5647065" y="2476410"/>
            <a:ext cx="949839" cy="649315"/>
            <a:chOff x="10352795" y="2379187"/>
            <a:chExt cx="1644650" cy="955288"/>
          </a:xfrm>
        </p:grpSpPr>
        <p:sp>
          <p:nvSpPr>
            <p:cNvPr id="90" name="TextBox 25">
              <a:extLst>
                <a:ext uri="{FF2B5EF4-FFF2-40B4-BE49-F238E27FC236}">
                  <a16:creationId xmlns:a16="http://schemas.microsoft.com/office/drawing/2014/main" id="{37ED5155-4F8C-9E4E-9FBE-34142E81486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352795" y="2836386"/>
              <a:ext cx="1644650" cy="4980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zh-CN" sz="800" dirty="0"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EW</a:t>
              </a:r>
              <a:r>
                <a:rPr lang="en-US" altLang="en-US" sz="800" dirty="0"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 </a:t>
              </a:r>
            </a:p>
            <a:p>
              <a:pPr algn="ctr" eaLnBrk="1" hangingPunct="1"/>
              <a:r>
                <a:rPr lang="en-US" altLang="en-US" sz="800" dirty="0"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Endpoints</a:t>
              </a:r>
            </a:p>
          </p:txBody>
        </p:sp>
        <p:pic>
          <p:nvPicPr>
            <p:cNvPr id="91" name="Graphic 29">
              <a:extLst>
                <a:ext uri="{FF2B5EF4-FFF2-40B4-BE49-F238E27FC236}">
                  <a16:creationId xmlns:a16="http://schemas.microsoft.com/office/drawing/2014/main" id="{8AE8F002-35B4-A777-39C3-9E3E06D3AAD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46520" y="2379187"/>
              <a:ext cx="4572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7EC77804-ABD3-B331-5D7D-2B12DB5AAB3A}"/>
              </a:ext>
            </a:extLst>
          </p:cNvPr>
          <p:cNvGrpSpPr/>
          <p:nvPr/>
        </p:nvGrpSpPr>
        <p:grpSpPr>
          <a:xfrm>
            <a:off x="5632038" y="3958303"/>
            <a:ext cx="949839" cy="649315"/>
            <a:chOff x="10352795" y="2379187"/>
            <a:chExt cx="1644650" cy="955288"/>
          </a:xfrm>
        </p:grpSpPr>
        <p:sp>
          <p:nvSpPr>
            <p:cNvPr id="93" name="TextBox 25">
              <a:extLst>
                <a:ext uri="{FF2B5EF4-FFF2-40B4-BE49-F238E27FC236}">
                  <a16:creationId xmlns:a16="http://schemas.microsoft.com/office/drawing/2014/main" id="{F0AB3B65-D9BF-1B7A-97C8-EB8A1F6D291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352795" y="2836386"/>
              <a:ext cx="1644650" cy="4980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zh-CN" sz="800" dirty="0"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EW</a:t>
              </a:r>
              <a:r>
                <a:rPr lang="en-US" altLang="en-US" sz="800" dirty="0"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 </a:t>
              </a:r>
            </a:p>
            <a:p>
              <a:pPr algn="ctr" eaLnBrk="1" hangingPunct="1"/>
              <a:r>
                <a:rPr lang="en-US" altLang="en-US" sz="800" dirty="0"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Endpoints</a:t>
              </a:r>
            </a:p>
          </p:txBody>
        </p:sp>
        <p:pic>
          <p:nvPicPr>
            <p:cNvPr id="94" name="Graphic 29">
              <a:extLst>
                <a:ext uri="{FF2B5EF4-FFF2-40B4-BE49-F238E27FC236}">
                  <a16:creationId xmlns:a16="http://schemas.microsoft.com/office/drawing/2014/main" id="{09C62AE2-2706-0B97-D7A6-E2930C73C4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46520" y="2379187"/>
              <a:ext cx="4572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FFDA47EF-05A7-1352-C933-C8551F9C8A48}"/>
              </a:ext>
            </a:extLst>
          </p:cNvPr>
          <p:cNvGrpSpPr/>
          <p:nvPr/>
        </p:nvGrpSpPr>
        <p:grpSpPr>
          <a:xfrm>
            <a:off x="6361896" y="3599360"/>
            <a:ext cx="949839" cy="649315"/>
            <a:chOff x="10352795" y="2379187"/>
            <a:chExt cx="1644650" cy="955288"/>
          </a:xfrm>
        </p:grpSpPr>
        <p:sp>
          <p:nvSpPr>
            <p:cNvPr id="96" name="TextBox 25">
              <a:extLst>
                <a:ext uri="{FF2B5EF4-FFF2-40B4-BE49-F238E27FC236}">
                  <a16:creationId xmlns:a16="http://schemas.microsoft.com/office/drawing/2014/main" id="{76B7DEB9-A6BD-A865-AB97-7EF27ED28FD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352795" y="2836386"/>
              <a:ext cx="1644650" cy="4980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800" dirty="0"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NS-</a:t>
              </a:r>
              <a:r>
                <a:rPr lang="en-US" altLang="zh-CN" sz="800" dirty="0"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in</a:t>
              </a:r>
              <a:r>
                <a:rPr lang="en-US" altLang="en-US" sz="800" dirty="0"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 </a:t>
              </a:r>
            </a:p>
            <a:p>
              <a:pPr algn="ctr" eaLnBrk="1" hangingPunct="1"/>
              <a:r>
                <a:rPr lang="en-US" altLang="en-US" sz="800" dirty="0"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Endpoints</a:t>
              </a:r>
            </a:p>
          </p:txBody>
        </p:sp>
        <p:pic>
          <p:nvPicPr>
            <p:cNvPr id="97" name="Graphic 29">
              <a:extLst>
                <a:ext uri="{FF2B5EF4-FFF2-40B4-BE49-F238E27FC236}">
                  <a16:creationId xmlns:a16="http://schemas.microsoft.com/office/drawing/2014/main" id="{A30D18AA-D00C-D6E9-D984-3F3607EC589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46520" y="2379187"/>
              <a:ext cx="4572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8675D8F7-69A5-1949-EC31-2BBDD3FDC2D6}"/>
              </a:ext>
            </a:extLst>
          </p:cNvPr>
          <p:cNvGrpSpPr/>
          <p:nvPr/>
        </p:nvGrpSpPr>
        <p:grpSpPr>
          <a:xfrm>
            <a:off x="6361895" y="4345043"/>
            <a:ext cx="949839" cy="649315"/>
            <a:chOff x="10352795" y="2379186"/>
            <a:chExt cx="1644650" cy="955289"/>
          </a:xfrm>
        </p:grpSpPr>
        <p:sp>
          <p:nvSpPr>
            <p:cNvPr id="99" name="TextBox 25">
              <a:extLst>
                <a:ext uri="{FF2B5EF4-FFF2-40B4-BE49-F238E27FC236}">
                  <a16:creationId xmlns:a16="http://schemas.microsoft.com/office/drawing/2014/main" id="{6404B3AA-6AE9-2604-3480-A436B3AE79C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352795" y="2836386"/>
              <a:ext cx="1644650" cy="4980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800" dirty="0"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NS-out Endpoints</a:t>
              </a:r>
            </a:p>
          </p:txBody>
        </p:sp>
        <p:pic>
          <p:nvPicPr>
            <p:cNvPr id="100" name="Graphic 29">
              <a:extLst>
                <a:ext uri="{FF2B5EF4-FFF2-40B4-BE49-F238E27FC236}">
                  <a16:creationId xmlns:a16="http://schemas.microsoft.com/office/drawing/2014/main" id="{28AD34BD-F065-DF6C-6241-E803E557B4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46519" y="2379186"/>
              <a:ext cx="4572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62FA2A6-0951-7F44-CD4A-1D0D1B53544E}"/>
              </a:ext>
            </a:extLst>
          </p:cNvPr>
          <p:cNvCxnSpPr>
            <a:cxnSpLocks/>
            <a:stCxn id="28" idx="3"/>
            <a:endCxn id="32" idx="0"/>
          </p:cNvCxnSpPr>
          <p:nvPr/>
        </p:nvCxnSpPr>
        <p:spPr>
          <a:xfrm>
            <a:off x="3358070" y="2142498"/>
            <a:ext cx="728074" cy="997306"/>
          </a:xfrm>
          <a:prstGeom prst="straightConnector1">
            <a:avLst/>
          </a:prstGeom>
          <a:ln w="12700">
            <a:solidFill>
              <a:schemeClr val="accent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1A7273B-91B0-3B29-3403-7EAACA8B96EB}"/>
              </a:ext>
            </a:extLst>
          </p:cNvPr>
          <p:cNvCxnSpPr>
            <a:cxnSpLocks/>
            <a:stCxn id="25" idx="1"/>
            <a:endCxn id="32" idx="0"/>
          </p:cNvCxnSpPr>
          <p:nvPr/>
        </p:nvCxnSpPr>
        <p:spPr>
          <a:xfrm flipH="1">
            <a:off x="4086144" y="2460273"/>
            <a:ext cx="722697" cy="679531"/>
          </a:xfrm>
          <a:prstGeom prst="straightConnector1">
            <a:avLst/>
          </a:prstGeom>
          <a:ln w="12700">
            <a:solidFill>
              <a:schemeClr val="accent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490E77C-54EA-E67D-FD80-3FD409174FE8}"/>
              </a:ext>
            </a:extLst>
          </p:cNvPr>
          <p:cNvCxnSpPr>
            <a:cxnSpLocks/>
            <a:stCxn id="29" idx="3"/>
            <a:endCxn id="32" idx="2"/>
          </p:cNvCxnSpPr>
          <p:nvPr/>
        </p:nvCxnSpPr>
        <p:spPr>
          <a:xfrm flipV="1">
            <a:off x="3367315" y="3604884"/>
            <a:ext cx="718829" cy="1069617"/>
          </a:xfrm>
          <a:prstGeom prst="straightConnector1">
            <a:avLst/>
          </a:prstGeom>
          <a:ln w="12700">
            <a:solidFill>
              <a:schemeClr val="accent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E526590-901A-244A-8EB3-A89A50271F1F}"/>
              </a:ext>
            </a:extLst>
          </p:cNvPr>
          <p:cNvCxnSpPr>
            <a:cxnSpLocks/>
            <a:stCxn id="26" idx="1"/>
            <a:endCxn id="32" idx="2"/>
          </p:cNvCxnSpPr>
          <p:nvPr/>
        </p:nvCxnSpPr>
        <p:spPr>
          <a:xfrm flipH="1" flipV="1">
            <a:off x="4086144" y="3604884"/>
            <a:ext cx="724109" cy="976413"/>
          </a:xfrm>
          <a:prstGeom prst="straightConnector1">
            <a:avLst/>
          </a:prstGeom>
          <a:ln w="12700">
            <a:solidFill>
              <a:schemeClr val="accent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F87300A7-5246-4797-84AA-0C2EF1412170}"/>
              </a:ext>
            </a:extLst>
          </p:cNvPr>
          <p:cNvSpPr/>
          <p:nvPr/>
        </p:nvSpPr>
        <p:spPr>
          <a:xfrm>
            <a:off x="2242038" y="272562"/>
            <a:ext cx="8475785" cy="3177646"/>
          </a:xfrm>
          <a:custGeom>
            <a:avLst/>
            <a:gdLst>
              <a:gd name="connsiteX0" fmla="*/ 8475785 w 8475785"/>
              <a:gd name="connsiteY0" fmla="*/ 0 h 3177646"/>
              <a:gd name="connsiteX1" fmla="*/ 8036170 w 8475785"/>
              <a:gd name="connsiteY1" fmla="*/ 747346 h 3177646"/>
              <a:gd name="connsiteX2" fmla="*/ 6743700 w 8475785"/>
              <a:gd name="connsiteY2" fmla="*/ 764930 h 3177646"/>
              <a:gd name="connsiteX3" fmla="*/ 7051431 w 8475785"/>
              <a:gd name="connsiteY3" fmla="*/ 1318846 h 3177646"/>
              <a:gd name="connsiteX4" fmla="*/ 4624754 w 8475785"/>
              <a:gd name="connsiteY4" fmla="*/ 2004646 h 3177646"/>
              <a:gd name="connsiteX5" fmla="*/ 5187462 w 8475785"/>
              <a:gd name="connsiteY5" fmla="*/ 2936630 h 3177646"/>
              <a:gd name="connsiteX6" fmla="*/ 5794131 w 8475785"/>
              <a:gd name="connsiteY6" fmla="*/ 2488223 h 3177646"/>
              <a:gd name="connsiteX7" fmla="*/ 5196254 w 8475785"/>
              <a:gd name="connsiteY7" fmla="*/ 3174023 h 3177646"/>
              <a:gd name="connsiteX8" fmla="*/ 4589585 w 8475785"/>
              <a:gd name="connsiteY8" fmla="*/ 2127738 h 3177646"/>
              <a:gd name="connsiteX9" fmla="*/ 3464170 w 8475785"/>
              <a:gd name="connsiteY9" fmla="*/ 3094892 h 3177646"/>
              <a:gd name="connsiteX10" fmla="*/ 2804747 w 8475785"/>
              <a:gd name="connsiteY10" fmla="*/ 2259623 h 3177646"/>
              <a:gd name="connsiteX11" fmla="*/ 1749670 w 8475785"/>
              <a:gd name="connsiteY11" fmla="*/ 3042138 h 3177646"/>
              <a:gd name="connsiteX12" fmla="*/ 914400 w 8475785"/>
              <a:gd name="connsiteY12" fmla="*/ 1907930 h 3177646"/>
              <a:gd name="connsiteX13" fmla="*/ 0 w 8475785"/>
              <a:gd name="connsiteY13" fmla="*/ 1899138 h 3177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8475785" h="3177646">
                <a:moveTo>
                  <a:pt x="8475785" y="0"/>
                </a:moveTo>
                <a:cubicBezTo>
                  <a:pt x="8400318" y="309929"/>
                  <a:pt x="8324851" y="619858"/>
                  <a:pt x="8036170" y="747346"/>
                </a:cubicBezTo>
                <a:cubicBezTo>
                  <a:pt x="7747489" y="874834"/>
                  <a:pt x="6907823" y="669680"/>
                  <a:pt x="6743700" y="764930"/>
                </a:cubicBezTo>
                <a:cubicBezTo>
                  <a:pt x="6579577" y="860180"/>
                  <a:pt x="7404589" y="1112227"/>
                  <a:pt x="7051431" y="1318846"/>
                </a:cubicBezTo>
                <a:cubicBezTo>
                  <a:pt x="6698273" y="1525465"/>
                  <a:pt x="4935415" y="1735015"/>
                  <a:pt x="4624754" y="2004646"/>
                </a:cubicBezTo>
                <a:cubicBezTo>
                  <a:pt x="4314093" y="2274277"/>
                  <a:pt x="4992566" y="2856034"/>
                  <a:pt x="5187462" y="2936630"/>
                </a:cubicBezTo>
                <a:cubicBezTo>
                  <a:pt x="5382358" y="3017226"/>
                  <a:pt x="5792666" y="2448658"/>
                  <a:pt x="5794131" y="2488223"/>
                </a:cubicBezTo>
                <a:cubicBezTo>
                  <a:pt x="5795596" y="2527788"/>
                  <a:pt x="5397012" y="3234104"/>
                  <a:pt x="5196254" y="3174023"/>
                </a:cubicBezTo>
                <a:cubicBezTo>
                  <a:pt x="4995496" y="3113942"/>
                  <a:pt x="4878266" y="2140926"/>
                  <a:pt x="4589585" y="2127738"/>
                </a:cubicBezTo>
                <a:cubicBezTo>
                  <a:pt x="4300904" y="2114550"/>
                  <a:pt x="3761643" y="3072911"/>
                  <a:pt x="3464170" y="3094892"/>
                </a:cubicBezTo>
                <a:cubicBezTo>
                  <a:pt x="3166697" y="3116873"/>
                  <a:pt x="3090497" y="2268415"/>
                  <a:pt x="2804747" y="2259623"/>
                </a:cubicBezTo>
                <a:cubicBezTo>
                  <a:pt x="2518997" y="2250831"/>
                  <a:pt x="2064728" y="3100754"/>
                  <a:pt x="1749670" y="3042138"/>
                </a:cubicBezTo>
                <a:cubicBezTo>
                  <a:pt x="1434612" y="2983523"/>
                  <a:pt x="1206012" y="2098430"/>
                  <a:pt x="914400" y="1907930"/>
                </a:cubicBezTo>
                <a:cubicBezTo>
                  <a:pt x="622788" y="1717430"/>
                  <a:pt x="311394" y="1808284"/>
                  <a:pt x="0" y="1899138"/>
                </a:cubicBezTo>
              </a:path>
            </a:pathLst>
          </a:custGeom>
          <a:noFill/>
          <a:ln w="19050">
            <a:solidFill>
              <a:srgbClr val="FFC000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F3047A8D-1DDA-D4BD-77EA-AD777FAB0731}"/>
              </a:ext>
            </a:extLst>
          </p:cNvPr>
          <p:cNvSpPr/>
          <p:nvPr/>
        </p:nvSpPr>
        <p:spPr>
          <a:xfrm>
            <a:off x="2215662" y="386862"/>
            <a:ext cx="7543800" cy="4494796"/>
          </a:xfrm>
          <a:custGeom>
            <a:avLst/>
            <a:gdLst>
              <a:gd name="connsiteX0" fmla="*/ 0 w 7543800"/>
              <a:gd name="connsiteY0" fmla="*/ 4360984 h 4494796"/>
              <a:gd name="connsiteX1" fmla="*/ 975946 w 7543800"/>
              <a:gd name="connsiteY1" fmla="*/ 4378569 h 4494796"/>
              <a:gd name="connsiteX2" fmla="*/ 1820007 w 7543800"/>
              <a:gd name="connsiteY2" fmla="*/ 3112476 h 4494796"/>
              <a:gd name="connsiteX3" fmla="*/ 2681653 w 7543800"/>
              <a:gd name="connsiteY3" fmla="*/ 4290646 h 4494796"/>
              <a:gd name="connsiteX4" fmla="*/ 4615961 w 7543800"/>
              <a:gd name="connsiteY4" fmla="*/ 4158761 h 4494796"/>
              <a:gd name="connsiteX5" fmla="*/ 5301761 w 7543800"/>
              <a:gd name="connsiteY5" fmla="*/ 3059723 h 4494796"/>
              <a:gd name="connsiteX6" fmla="*/ 5802923 w 7543800"/>
              <a:gd name="connsiteY6" fmla="*/ 3736730 h 4494796"/>
              <a:gd name="connsiteX7" fmla="*/ 5099538 w 7543800"/>
              <a:gd name="connsiteY7" fmla="*/ 3156438 h 4494796"/>
              <a:gd name="connsiteX8" fmla="*/ 4624753 w 7543800"/>
              <a:gd name="connsiteY8" fmla="*/ 4097215 h 4494796"/>
              <a:gd name="connsiteX9" fmla="*/ 7060223 w 7543800"/>
              <a:gd name="connsiteY9" fmla="*/ 3385038 h 4494796"/>
              <a:gd name="connsiteX10" fmla="*/ 7227276 w 7543800"/>
              <a:gd name="connsiteY10" fmla="*/ 1310053 h 4494796"/>
              <a:gd name="connsiteX11" fmla="*/ 7543800 w 7543800"/>
              <a:gd name="connsiteY11" fmla="*/ 0 h 44947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543800" h="4494796">
                <a:moveTo>
                  <a:pt x="0" y="4360984"/>
                </a:moveTo>
                <a:cubicBezTo>
                  <a:pt x="336306" y="4473819"/>
                  <a:pt x="672612" y="4586654"/>
                  <a:pt x="975946" y="4378569"/>
                </a:cubicBezTo>
                <a:cubicBezTo>
                  <a:pt x="1279280" y="4170484"/>
                  <a:pt x="1535723" y="3127130"/>
                  <a:pt x="1820007" y="3112476"/>
                </a:cubicBezTo>
                <a:cubicBezTo>
                  <a:pt x="2104291" y="3097822"/>
                  <a:pt x="2215661" y="4116265"/>
                  <a:pt x="2681653" y="4290646"/>
                </a:cubicBezTo>
                <a:cubicBezTo>
                  <a:pt x="3147645" y="4465027"/>
                  <a:pt x="4179276" y="4363915"/>
                  <a:pt x="4615961" y="4158761"/>
                </a:cubicBezTo>
                <a:cubicBezTo>
                  <a:pt x="5052646" y="3953607"/>
                  <a:pt x="5103934" y="3130061"/>
                  <a:pt x="5301761" y="3059723"/>
                </a:cubicBezTo>
                <a:cubicBezTo>
                  <a:pt x="5499588" y="2989385"/>
                  <a:pt x="5836627" y="3720611"/>
                  <a:pt x="5802923" y="3736730"/>
                </a:cubicBezTo>
                <a:cubicBezTo>
                  <a:pt x="5769219" y="3752849"/>
                  <a:pt x="5295900" y="3096357"/>
                  <a:pt x="5099538" y="3156438"/>
                </a:cubicBezTo>
                <a:cubicBezTo>
                  <a:pt x="4903176" y="3216519"/>
                  <a:pt x="4297972" y="4059115"/>
                  <a:pt x="4624753" y="4097215"/>
                </a:cubicBezTo>
                <a:cubicBezTo>
                  <a:pt x="4951534" y="4135315"/>
                  <a:pt x="6626469" y="3849565"/>
                  <a:pt x="7060223" y="3385038"/>
                </a:cubicBezTo>
                <a:cubicBezTo>
                  <a:pt x="7493977" y="2920511"/>
                  <a:pt x="7146680" y="1874226"/>
                  <a:pt x="7227276" y="1310053"/>
                </a:cubicBezTo>
                <a:cubicBezTo>
                  <a:pt x="7307872" y="745880"/>
                  <a:pt x="7425836" y="372940"/>
                  <a:pt x="7543800" y="0"/>
                </a:cubicBezTo>
              </a:path>
            </a:pathLst>
          </a:custGeom>
          <a:noFill/>
          <a:ln>
            <a:solidFill>
              <a:schemeClr val="accent6"/>
            </a:solidFill>
            <a:prstDash val="lgDashDot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313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49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638F726-D22A-4B17-8F87-7190E17B6F0A}"/>
              </a:ext>
            </a:extLst>
          </p:cNvPr>
          <p:cNvSpPr txBox="1"/>
          <p:nvPr/>
        </p:nvSpPr>
        <p:spPr>
          <a:xfrm>
            <a:off x="386039" y="237392"/>
            <a:ext cx="4667240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6565">
              <a:lnSpc>
                <a:spcPct val="90000"/>
              </a:lnSpc>
              <a:spcBef>
                <a:spcPts val="300"/>
              </a:spcBef>
            </a:pPr>
            <a:r>
              <a:rPr lang="en-US" altLang="zh-CN" sz="3200" dirty="0" err="1">
                <a:solidFill>
                  <a:srgbClr val="000000"/>
                </a:solidFill>
                <a:cs typeface="Arial" panose="020B0604020202090204" pitchFamily="34" charset="0"/>
              </a:rPr>
              <a:t>GWLBe</a:t>
            </a: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-NS-OUT </a:t>
            </a: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路由表</a:t>
            </a:r>
            <a:endParaRPr lang="en-US" sz="32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2A7F026-81A6-E4A6-8759-D4439D4379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989" y="1023180"/>
            <a:ext cx="9070273" cy="529099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6CA59DB-4075-2D3F-6529-B61B8BE21E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8805" y="1023180"/>
            <a:ext cx="9734765" cy="5040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601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638F726-D22A-4B17-8F87-7190E17B6F0A}"/>
              </a:ext>
            </a:extLst>
          </p:cNvPr>
          <p:cNvSpPr txBox="1"/>
          <p:nvPr/>
        </p:nvSpPr>
        <p:spPr>
          <a:xfrm>
            <a:off x="386039" y="237392"/>
            <a:ext cx="3169457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6565">
              <a:lnSpc>
                <a:spcPct val="90000"/>
              </a:lnSpc>
              <a:spcBef>
                <a:spcPts val="300"/>
              </a:spcBef>
            </a:pP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FGT</a:t>
            </a: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管理路由表</a:t>
            </a:r>
            <a:endParaRPr lang="en-US" sz="32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29B3264-846F-BA18-27A0-BCDC0ECEFD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908" y="977876"/>
            <a:ext cx="9929703" cy="5268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443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638F726-D22A-4B17-8F87-7190E17B6F0A}"/>
              </a:ext>
            </a:extLst>
          </p:cNvPr>
          <p:cNvSpPr txBox="1"/>
          <p:nvPr/>
        </p:nvSpPr>
        <p:spPr>
          <a:xfrm>
            <a:off x="386039" y="237392"/>
            <a:ext cx="3764172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6565">
              <a:lnSpc>
                <a:spcPct val="90000"/>
              </a:lnSpc>
              <a:spcBef>
                <a:spcPts val="300"/>
              </a:spcBef>
            </a:pPr>
            <a:r>
              <a:rPr lang="en-US" altLang="zh-CN" sz="3200" dirty="0" err="1">
                <a:solidFill>
                  <a:srgbClr val="000000"/>
                </a:solidFill>
                <a:cs typeface="Arial" panose="020B0604020202090204" pitchFamily="34" charset="0"/>
              </a:rPr>
              <a:t>GWLBe</a:t>
            </a: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-EW </a:t>
            </a: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路由表</a:t>
            </a:r>
            <a:endParaRPr lang="en-US" sz="32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42B3CE6-F7A9-C131-48ED-AA3646487D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992" y="903369"/>
            <a:ext cx="9218719" cy="522689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E438CB0-4110-54F5-F7B6-625F1F900A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7884" y="903369"/>
            <a:ext cx="9699994" cy="5226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758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638F726-D22A-4B17-8F87-7190E17B6F0A}"/>
              </a:ext>
            </a:extLst>
          </p:cNvPr>
          <p:cNvSpPr txBox="1"/>
          <p:nvPr/>
        </p:nvSpPr>
        <p:spPr>
          <a:xfrm>
            <a:off x="386039" y="237392"/>
            <a:ext cx="6441572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6565">
              <a:lnSpc>
                <a:spcPct val="90000"/>
              </a:lnSpc>
              <a:spcBef>
                <a:spcPts val="300"/>
              </a:spcBef>
            </a:pP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Sec VPC TGW Attachment</a:t>
            </a: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路由表</a:t>
            </a:r>
            <a:endParaRPr lang="en-US" sz="32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B68C1E-4173-2883-C8CE-F79452A9DA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039" y="813022"/>
            <a:ext cx="10275747" cy="55775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45B5959-F1C1-AFCC-9244-4DCEC7371A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2775" y="813021"/>
            <a:ext cx="10478667" cy="5577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414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638F726-D22A-4B17-8F87-7190E17B6F0A}"/>
              </a:ext>
            </a:extLst>
          </p:cNvPr>
          <p:cNvSpPr txBox="1"/>
          <p:nvPr/>
        </p:nvSpPr>
        <p:spPr>
          <a:xfrm>
            <a:off x="386039" y="237392"/>
            <a:ext cx="2440092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6565">
              <a:lnSpc>
                <a:spcPct val="90000"/>
              </a:lnSpc>
              <a:spcBef>
                <a:spcPts val="300"/>
              </a:spcBef>
            </a:pPr>
            <a:r>
              <a:rPr lang="en-US" altLang="zh-CN" sz="3200" dirty="0">
                <a:solidFill>
                  <a:srgbClr val="16191F"/>
                </a:solidFill>
                <a:latin typeface="Amazon Ember" panose="020B0603020204020204" pitchFamily="34" charset="0"/>
              </a:rPr>
              <a:t>A</a:t>
            </a:r>
            <a:r>
              <a:rPr lang="en-US" sz="3200" dirty="0">
                <a:solidFill>
                  <a:srgbClr val="16191F"/>
                </a:solidFill>
                <a:latin typeface="Amazon Ember" panose="020B0603020204020204" pitchFamily="34" charset="0"/>
              </a:rPr>
              <a:t>lb-1</a:t>
            </a:r>
            <a:r>
              <a:rPr lang="zh-CN" altLang="en-US" sz="3200" dirty="0">
                <a:solidFill>
                  <a:srgbClr val="16191F"/>
                </a:solidFill>
                <a:latin typeface="Amazon Ember" panose="020B0603020204020204" pitchFamily="34" charset="0"/>
              </a:rPr>
              <a:t>路由表</a:t>
            </a:r>
            <a:endParaRPr lang="en-US" sz="32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FB9BC67-3D06-F10E-9A23-DAA07DF980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412" y="934231"/>
            <a:ext cx="10001134" cy="56214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43F1516-BB21-EBB7-9F3D-C8707EEAED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1493" y="934230"/>
            <a:ext cx="10265289" cy="5621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26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638F726-D22A-4B17-8F87-7190E17B6F0A}"/>
              </a:ext>
            </a:extLst>
          </p:cNvPr>
          <p:cNvSpPr txBox="1"/>
          <p:nvPr/>
        </p:nvSpPr>
        <p:spPr>
          <a:xfrm>
            <a:off x="386039" y="237392"/>
            <a:ext cx="2440092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6565">
              <a:lnSpc>
                <a:spcPct val="90000"/>
              </a:lnSpc>
              <a:spcBef>
                <a:spcPts val="300"/>
              </a:spcBef>
            </a:pPr>
            <a:r>
              <a:rPr lang="en-US" altLang="zh-CN" sz="3200" dirty="0">
                <a:solidFill>
                  <a:srgbClr val="16191F"/>
                </a:solidFill>
                <a:latin typeface="Amazon Ember" panose="020B0603020204020204" pitchFamily="34" charset="0"/>
              </a:rPr>
              <a:t>A</a:t>
            </a:r>
            <a:r>
              <a:rPr lang="en-US" sz="3200" dirty="0">
                <a:solidFill>
                  <a:srgbClr val="16191F"/>
                </a:solidFill>
                <a:latin typeface="Amazon Ember" panose="020B0603020204020204" pitchFamily="34" charset="0"/>
              </a:rPr>
              <a:t>lb-2</a:t>
            </a:r>
            <a:r>
              <a:rPr lang="zh-CN" altLang="en-US" sz="3200" dirty="0">
                <a:solidFill>
                  <a:srgbClr val="16191F"/>
                </a:solidFill>
                <a:latin typeface="Amazon Ember" panose="020B0603020204020204" pitchFamily="34" charset="0"/>
              </a:rPr>
              <a:t>路由表</a:t>
            </a:r>
            <a:endParaRPr lang="en-US" sz="32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08908B8-229D-95E4-941C-42D74F3605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144" y="1295400"/>
            <a:ext cx="10988351" cy="444982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4AB333F-AD14-EE42-5347-FFD8BC6E6E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7831" y="1295400"/>
            <a:ext cx="10596196" cy="4449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371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638F726-D22A-4B17-8F87-7190E17B6F0A}"/>
              </a:ext>
            </a:extLst>
          </p:cNvPr>
          <p:cNvSpPr txBox="1"/>
          <p:nvPr/>
        </p:nvSpPr>
        <p:spPr>
          <a:xfrm>
            <a:off x="386039" y="237392"/>
            <a:ext cx="2207656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6565">
              <a:lnSpc>
                <a:spcPct val="90000"/>
              </a:lnSpc>
              <a:spcBef>
                <a:spcPts val="300"/>
              </a:spcBef>
            </a:pPr>
            <a:r>
              <a:rPr lang="en-US" altLang="zh-CN" sz="3200" dirty="0">
                <a:solidFill>
                  <a:srgbClr val="16191F"/>
                </a:solidFill>
                <a:latin typeface="Amazon Ember" panose="020B0603020204020204" pitchFamily="34" charset="0"/>
              </a:rPr>
              <a:t>NAT</a:t>
            </a:r>
            <a:r>
              <a:rPr lang="zh-CN" altLang="en-US" sz="3200" dirty="0">
                <a:solidFill>
                  <a:srgbClr val="16191F"/>
                </a:solidFill>
                <a:latin typeface="Amazon Ember" panose="020B0603020204020204" pitchFamily="34" charset="0"/>
              </a:rPr>
              <a:t>路由表</a:t>
            </a:r>
            <a:endParaRPr lang="en-US" sz="32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21D801-55BC-9647-0780-D8EA1AB7BE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585" y="1292469"/>
            <a:ext cx="11034400" cy="448880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409AE22-731B-9EAE-0EC1-8C1A2DE8B6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7493" y="1315612"/>
            <a:ext cx="10840182" cy="4380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390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9C9A05A-ADC7-AEDA-9389-B747D4413080}"/>
              </a:ext>
            </a:extLst>
          </p:cNvPr>
          <p:cNvSpPr txBox="1"/>
          <p:nvPr/>
        </p:nvSpPr>
        <p:spPr>
          <a:xfrm>
            <a:off x="386039" y="237392"/>
            <a:ext cx="3967753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6565">
              <a:lnSpc>
                <a:spcPct val="90000"/>
              </a:lnSpc>
              <a:spcBef>
                <a:spcPts val="300"/>
              </a:spcBef>
            </a:pP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业务测试</a:t>
            </a: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-</a:t>
            </a: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南北互访</a:t>
            </a: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-1</a:t>
            </a:r>
            <a:endParaRPr lang="en-US" sz="32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9A86B4-33FC-1AAA-C08F-4F424EC28A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039" y="862560"/>
            <a:ext cx="10154293" cy="5265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8660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638F726-D22A-4B17-8F87-7190E17B6F0A}"/>
              </a:ext>
            </a:extLst>
          </p:cNvPr>
          <p:cNvSpPr txBox="1"/>
          <p:nvPr/>
        </p:nvSpPr>
        <p:spPr>
          <a:xfrm>
            <a:off x="386039" y="237392"/>
            <a:ext cx="3967753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6565">
              <a:lnSpc>
                <a:spcPct val="90000"/>
              </a:lnSpc>
              <a:spcBef>
                <a:spcPts val="300"/>
              </a:spcBef>
            </a:pP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业务测试</a:t>
            </a: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-</a:t>
            </a: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南北互访</a:t>
            </a: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-2</a:t>
            </a:r>
            <a:endParaRPr lang="en-US" sz="32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BCAC046-4764-4AEB-9FAD-81F4B8F015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039" y="843004"/>
            <a:ext cx="10921304" cy="515243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911F6DA-B82C-DE89-5639-FAC81A0A48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0585" y="772923"/>
            <a:ext cx="10764715" cy="5222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748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638F726-D22A-4B17-8F87-7190E17B6F0A}"/>
              </a:ext>
            </a:extLst>
          </p:cNvPr>
          <p:cNvSpPr txBox="1"/>
          <p:nvPr/>
        </p:nvSpPr>
        <p:spPr>
          <a:xfrm>
            <a:off x="386039" y="237392"/>
            <a:ext cx="3967753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6565">
              <a:lnSpc>
                <a:spcPct val="90000"/>
              </a:lnSpc>
              <a:spcBef>
                <a:spcPts val="300"/>
              </a:spcBef>
            </a:pP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业务测试</a:t>
            </a: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-</a:t>
            </a: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南北互访</a:t>
            </a: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-3</a:t>
            </a:r>
            <a:endParaRPr lang="en-US" sz="32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93E42B-BB02-E48B-8634-EE57AB2D6F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039" y="772923"/>
            <a:ext cx="10188485" cy="5328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0696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:a16="http://schemas.microsoft.com/office/drawing/2014/main" id="{338F5C1C-C8E3-98C4-B191-7B63D46180D7}"/>
              </a:ext>
            </a:extLst>
          </p:cNvPr>
          <p:cNvSpPr/>
          <p:nvPr/>
        </p:nvSpPr>
        <p:spPr bwMode="auto">
          <a:xfrm rot="16200000">
            <a:off x="6890520" y="1742721"/>
            <a:ext cx="1274921" cy="4724159"/>
          </a:xfrm>
          <a:prstGeom prst="rect">
            <a:avLst/>
          </a:prstGeom>
          <a:solidFill>
            <a:srgbClr val="00B050">
              <a:alpha val="20000"/>
            </a:srgbClr>
          </a:solidFill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93CA5A33-3712-9967-18FD-25DAD6CBDE3F}"/>
              </a:ext>
            </a:extLst>
          </p:cNvPr>
          <p:cNvSpPr/>
          <p:nvPr/>
        </p:nvSpPr>
        <p:spPr bwMode="auto">
          <a:xfrm rot="16200000">
            <a:off x="6937995" y="409347"/>
            <a:ext cx="1171292" cy="4724159"/>
          </a:xfrm>
          <a:prstGeom prst="rect">
            <a:avLst/>
          </a:prstGeom>
          <a:solidFill>
            <a:srgbClr val="00B0F0">
              <a:alpha val="20000"/>
            </a:srgbClr>
          </a:solidFill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4" name="TextBox 333">
            <a:extLst>
              <a:ext uri="{FF2B5EF4-FFF2-40B4-BE49-F238E27FC236}">
                <a16:creationId xmlns:a16="http://schemas.microsoft.com/office/drawing/2014/main" id="{3B1087A6-4AE7-9EB4-A536-8BCA108CAEC8}"/>
              </a:ext>
            </a:extLst>
          </p:cNvPr>
          <p:cNvSpPr txBox="1"/>
          <p:nvPr/>
        </p:nvSpPr>
        <p:spPr>
          <a:xfrm>
            <a:off x="458589" y="171678"/>
            <a:ext cx="3503203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EW Traffic Inspect</a:t>
            </a:r>
            <a:endParaRPr lang="en-US" sz="32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FF7AA821-1516-8149-CEE8-A8B067E09AA2}"/>
              </a:ext>
            </a:extLst>
          </p:cNvPr>
          <p:cNvSpPr/>
          <p:nvPr/>
        </p:nvSpPr>
        <p:spPr>
          <a:xfrm>
            <a:off x="958362" y="1084647"/>
            <a:ext cx="9645161" cy="49912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1" tIns="91440"/>
          <a:lstStyle/>
          <a:p>
            <a:pPr>
              <a:defRPr/>
            </a:pPr>
            <a:endParaRPr lang="en-US" sz="1200" dirty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4" name="文本框 62">
            <a:extLst>
              <a:ext uri="{FF2B5EF4-FFF2-40B4-BE49-F238E27FC236}">
                <a16:creationId xmlns:a16="http://schemas.microsoft.com/office/drawing/2014/main" id="{1F29EC8F-D441-C8D7-9CCD-1D18F7883626}"/>
              </a:ext>
            </a:extLst>
          </p:cNvPr>
          <p:cNvSpPr txBox="1"/>
          <p:nvPr/>
        </p:nvSpPr>
        <p:spPr>
          <a:xfrm>
            <a:off x="2886363" y="5718858"/>
            <a:ext cx="5981934" cy="25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6576">
              <a:lnSpc>
                <a:spcPct val="90000"/>
              </a:lnSpc>
              <a:spcBef>
                <a:spcPts val="300"/>
              </a:spcBef>
            </a:pPr>
            <a:r>
              <a:rPr kumimoji="1" lang="en-US" altLang="zh-CN" sz="1200" b="1" dirty="0">
                <a:solidFill>
                  <a:srgbClr val="000000"/>
                </a:solidFill>
                <a:ea typeface="微软雅黑" panose="020B0503020204020204" pitchFamily="34" charset="-122"/>
                <a:cs typeface="Amazon Ember" panose="020B0603020204020204" pitchFamily="34" charset="0"/>
              </a:rPr>
              <a:t>FGT integrate with TGW and GWLB </a:t>
            </a:r>
            <a:r>
              <a:rPr kumimoji="1" lang="zh-CN" altLang="en-US" sz="1200" b="1" dirty="0">
                <a:solidFill>
                  <a:srgbClr val="000000"/>
                </a:solidFill>
                <a:ea typeface="微软雅黑" panose="020B0503020204020204" pitchFamily="34" charset="-122"/>
                <a:cs typeface="Amazon Ember" panose="020B0603020204020204" pitchFamily="34" charset="0"/>
              </a:rPr>
              <a:t>东西向流量上云安全检查</a:t>
            </a:r>
          </a:p>
        </p:txBody>
      </p:sp>
      <p:pic>
        <p:nvPicPr>
          <p:cNvPr id="357" name="Picture 356">
            <a:extLst>
              <a:ext uri="{FF2B5EF4-FFF2-40B4-BE49-F238E27FC236}">
                <a16:creationId xmlns:a16="http://schemas.microsoft.com/office/drawing/2014/main" id="{17352781-B896-6194-9261-DBFA35D5B3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768" y="1100407"/>
            <a:ext cx="830378" cy="374095"/>
          </a:xfrm>
          <a:prstGeom prst="rect">
            <a:avLst/>
          </a:prstGeom>
        </p:spPr>
      </p:pic>
      <p:sp>
        <p:nvSpPr>
          <p:cNvPr id="16" name="Rectangle 6">
            <a:extLst>
              <a:ext uri="{FF2B5EF4-FFF2-40B4-BE49-F238E27FC236}">
                <a16:creationId xmlns:a16="http://schemas.microsoft.com/office/drawing/2014/main" id="{53CEA9D7-3C47-A027-EB27-6295A9BC5026}"/>
              </a:ext>
            </a:extLst>
          </p:cNvPr>
          <p:cNvSpPr/>
          <p:nvPr/>
        </p:nvSpPr>
        <p:spPr>
          <a:xfrm>
            <a:off x="4997788" y="1607649"/>
            <a:ext cx="5068996" cy="3640432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>
              <a:defRPr/>
            </a:pPr>
            <a:r>
              <a:rPr lang="en-US" sz="1200" dirty="0">
                <a:ln w="0"/>
                <a:solidFill>
                  <a:srgbClr val="1E8900"/>
                </a:solidFill>
                <a:ea typeface="微软雅黑" panose="020B0503020204020204" pitchFamily="34" charset="-122"/>
                <a:cs typeface="Amazon Ember" panose="020B0603020204020204" pitchFamily="34" charset="0"/>
              </a:rPr>
              <a:t>Security </a:t>
            </a:r>
            <a:r>
              <a:rPr lang="en-US" altLang="zh-CN" sz="1200" dirty="0">
                <a:ln w="0"/>
                <a:solidFill>
                  <a:srgbClr val="1E8900"/>
                </a:solidFill>
                <a:ea typeface="微软雅黑" panose="020B0503020204020204" pitchFamily="34" charset="-122"/>
                <a:cs typeface="Amazon Ember" panose="020B0603020204020204" pitchFamily="34" charset="0"/>
              </a:rPr>
              <a:t>VPC</a:t>
            </a:r>
            <a:endParaRPr lang="en-US" sz="1200" dirty="0">
              <a:ln w="0"/>
              <a:solidFill>
                <a:srgbClr val="1E8900"/>
              </a:solidFill>
              <a:ea typeface="微软雅黑" panose="020B0503020204020204" pitchFamily="34" charset="-122"/>
              <a:cs typeface="Amazon Ember" panose="020B0603020204020204" pitchFamily="34" charset="0"/>
            </a:endParaRPr>
          </a:p>
        </p:txBody>
      </p:sp>
      <p:pic>
        <p:nvPicPr>
          <p:cNvPr id="17" name="Graphic 28">
            <a:extLst>
              <a:ext uri="{FF2B5EF4-FFF2-40B4-BE49-F238E27FC236}">
                <a16:creationId xmlns:a16="http://schemas.microsoft.com/office/drawing/2014/main" id="{D6C07154-004B-9804-E766-3712CDED35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7787" y="1607648"/>
            <a:ext cx="423255" cy="4634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文本框 44">
            <a:extLst>
              <a:ext uri="{FF2B5EF4-FFF2-40B4-BE49-F238E27FC236}">
                <a16:creationId xmlns:a16="http://schemas.microsoft.com/office/drawing/2014/main" id="{4B02166A-A6AB-0682-2D2F-D1DECADD02B6}"/>
              </a:ext>
            </a:extLst>
          </p:cNvPr>
          <p:cNvSpPr txBox="1"/>
          <p:nvPr/>
        </p:nvSpPr>
        <p:spPr>
          <a:xfrm>
            <a:off x="7570088" y="3293573"/>
            <a:ext cx="73402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6576">
              <a:lnSpc>
                <a:spcPct val="90000"/>
              </a:lnSpc>
              <a:spcBef>
                <a:spcPts val="300"/>
              </a:spcBef>
            </a:pPr>
            <a:r>
              <a:rPr kumimoji="1" lang="en-US" altLang="zh-CN" sz="1000" dirty="0">
                <a:solidFill>
                  <a:srgbClr val="000000"/>
                </a:solidFill>
                <a:ea typeface="微软雅黑" panose="020B0503020204020204" pitchFamily="34" charset="-122"/>
                <a:cs typeface="Amazon Ember" panose="020B0603020204020204" pitchFamily="34" charset="0"/>
              </a:rPr>
              <a:t>FortiGate </a:t>
            </a:r>
            <a:endParaRPr kumimoji="1" lang="zh-CN" altLang="en-US" sz="1000" dirty="0">
              <a:solidFill>
                <a:srgbClr val="000000"/>
              </a:solidFill>
              <a:ea typeface="微软雅黑" panose="020B0503020204020204" pitchFamily="34" charset="-122"/>
              <a:cs typeface="Amazon Ember" panose="020B0603020204020204" pitchFamily="34" charset="0"/>
            </a:endParaRP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ADBA9BB7-4151-4C42-3791-A3A246EB1F33}"/>
              </a:ext>
            </a:extLst>
          </p:cNvPr>
          <p:cNvGrpSpPr/>
          <p:nvPr/>
        </p:nvGrpSpPr>
        <p:grpSpPr>
          <a:xfrm>
            <a:off x="7168039" y="3132411"/>
            <a:ext cx="868775" cy="692829"/>
            <a:chOff x="6884299" y="3095502"/>
            <a:chExt cx="804591" cy="581111"/>
          </a:xfrm>
        </p:grpSpPr>
        <p:sp>
          <p:nvSpPr>
            <p:cNvPr id="18" name="文本框 36">
              <a:extLst>
                <a:ext uri="{FF2B5EF4-FFF2-40B4-BE49-F238E27FC236}">
                  <a16:creationId xmlns:a16="http://schemas.microsoft.com/office/drawing/2014/main" id="{3EBA999E-ED2D-BEF6-A783-D76646C86EAA}"/>
                </a:ext>
              </a:extLst>
            </p:cNvPr>
            <p:cNvSpPr txBox="1"/>
            <p:nvPr/>
          </p:nvSpPr>
          <p:spPr>
            <a:xfrm>
              <a:off x="6884299" y="3473480"/>
              <a:ext cx="804591" cy="2031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6576">
                <a:lnSpc>
                  <a:spcPct val="90000"/>
                </a:lnSpc>
                <a:spcBef>
                  <a:spcPts val="300"/>
                </a:spcBef>
              </a:pPr>
              <a:r>
                <a:rPr kumimoji="1" lang="en-US" altLang="zh-CN" sz="800" b="1" dirty="0">
                  <a:ea typeface="微软雅黑" panose="020B0503020204020204" pitchFamily="34" charset="-122"/>
                  <a:cs typeface="Amazon Ember" panose="020B0603020204020204" pitchFamily="34" charset="0"/>
                </a:rPr>
                <a:t>GWLB</a:t>
              </a:r>
              <a:endParaRPr kumimoji="1" lang="zh-CN" altLang="en-US" sz="800" b="1" dirty="0">
                <a:ea typeface="微软雅黑" panose="020B0503020204020204" pitchFamily="34" charset="-122"/>
                <a:cs typeface="Amazon Ember" panose="020B0603020204020204" pitchFamily="34" charset="0"/>
              </a:endParaRPr>
            </a:p>
          </p:txBody>
        </p:sp>
        <p:pic>
          <p:nvPicPr>
            <p:cNvPr id="145" name="Graphic 18">
              <a:extLst>
                <a:ext uri="{FF2B5EF4-FFF2-40B4-BE49-F238E27FC236}">
                  <a16:creationId xmlns:a16="http://schemas.microsoft.com/office/drawing/2014/main" id="{87396CC0-3CCA-0113-E652-FCAD027AF32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 bwMode="auto">
            <a:xfrm>
              <a:off x="6944036" y="3095502"/>
              <a:ext cx="361796" cy="3961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2" name="Graphic 23">
            <a:extLst>
              <a:ext uri="{FF2B5EF4-FFF2-40B4-BE49-F238E27FC236}">
                <a16:creationId xmlns:a16="http://schemas.microsoft.com/office/drawing/2014/main" id="{EA7DCC17-347D-D2BF-BF2B-9C598D23C7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6556" y="2030809"/>
            <a:ext cx="318174" cy="3483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B2AFBF6-7E23-B595-65C6-870B9B2BDD3D}"/>
              </a:ext>
            </a:extLst>
          </p:cNvPr>
          <p:cNvSpPr/>
          <p:nvPr/>
        </p:nvSpPr>
        <p:spPr>
          <a:xfrm>
            <a:off x="1394959" y="1608730"/>
            <a:ext cx="1779541" cy="1106092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>
              <a:defRPr/>
            </a:pPr>
            <a:r>
              <a:rPr lang="en-US" altLang="zh-CN" sz="1200" dirty="0">
                <a:ln w="0"/>
                <a:solidFill>
                  <a:srgbClr val="1E8900"/>
                </a:solidFill>
                <a:ea typeface="微软雅黑" panose="020B0503020204020204" pitchFamily="34" charset="-122"/>
                <a:cs typeface="Amazon Ember" panose="020B0603020204020204" pitchFamily="34" charset="0"/>
              </a:rPr>
              <a:t>App </a:t>
            </a:r>
            <a:r>
              <a:rPr lang="en-US" sz="1200" dirty="0">
                <a:ln w="0"/>
                <a:solidFill>
                  <a:srgbClr val="1E8900"/>
                </a:solidFill>
                <a:ea typeface="微软雅黑" panose="020B0503020204020204" pitchFamily="34" charset="-122"/>
                <a:cs typeface="Amazon Ember" panose="020B0603020204020204" pitchFamily="34" charset="0"/>
              </a:rPr>
              <a:t>VPC-1</a:t>
            </a:r>
          </a:p>
        </p:txBody>
      </p:sp>
      <p:pic>
        <p:nvPicPr>
          <p:cNvPr id="4" name="Graphic 28">
            <a:extLst>
              <a:ext uri="{FF2B5EF4-FFF2-40B4-BE49-F238E27FC236}">
                <a16:creationId xmlns:a16="http://schemas.microsoft.com/office/drawing/2014/main" id="{81759BF4-8975-3861-5194-E516254629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4958" y="1607648"/>
            <a:ext cx="341887" cy="3743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8F0E8171-BA82-D072-FBC8-6A4399EAEEB2}"/>
              </a:ext>
            </a:extLst>
          </p:cNvPr>
          <p:cNvGrpSpPr/>
          <p:nvPr/>
        </p:nvGrpSpPr>
        <p:grpSpPr>
          <a:xfrm>
            <a:off x="7473201" y="2458004"/>
            <a:ext cx="992128" cy="1939722"/>
            <a:chOff x="7723553" y="2645821"/>
            <a:chExt cx="959870" cy="1713951"/>
          </a:xfrm>
        </p:grpSpPr>
        <p:sp>
          <p:nvSpPr>
            <p:cNvPr id="353" name="Oval 352">
              <a:extLst>
                <a:ext uri="{FF2B5EF4-FFF2-40B4-BE49-F238E27FC236}">
                  <a16:creationId xmlns:a16="http://schemas.microsoft.com/office/drawing/2014/main" id="{4F8331EB-3A9B-40E5-7A7D-3BDD15498186}"/>
                </a:ext>
              </a:extLst>
            </p:cNvPr>
            <p:cNvSpPr/>
            <p:nvPr/>
          </p:nvSpPr>
          <p:spPr>
            <a:xfrm rot="16200000">
              <a:off x="7346512" y="3022862"/>
              <a:ext cx="1713951" cy="959870"/>
            </a:xfrm>
            <a:prstGeom prst="ellipse">
              <a:avLst/>
            </a:prstGeom>
            <a:solidFill>
              <a:srgbClr val="92D05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</a:pPr>
              <a:endParaRPr lang="en-US" sz="1400" dirty="0" err="1"/>
            </a:p>
          </p:txBody>
        </p:sp>
        <p:pic>
          <p:nvPicPr>
            <p:cNvPr id="132" name="Picture 275">
              <a:extLst>
                <a:ext uri="{FF2B5EF4-FFF2-40B4-BE49-F238E27FC236}">
                  <a16:creationId xmlns:a16="http://schemas.microsoft.com/office/drawing/2014/main" id="{5FE48397-7C6C-533E-CF1B-38239CADE03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65485" y="2761288"/>
              <a:ext cx="486850" cy="4869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2" name="Picture 275">
              <a:extLst>
                <a:ext uri="{FF2B5EF4-FFF2-40B4-BE49-F238E27FC236}">
                  <a16:creationId xmlns:a16="http://schemas.microsoft.com/office/drawing/2014/main" id="{E5730374-7068-D86E-D2F4-43569AA8FCA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60062" y="3779286"/>
              <a:ext cx="486850" cy="4869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22" name="Graphic 23">
            <a:extLst>
              <a:ext uri="{FF2B5EF4-FFF2-40B4-BE49-F238E27FC236}">
                <a16:creationId xmlns:a16="http://schemas.microsoft.com/office/drawing/2014/main" id="{D7DA757C-42C0-6348-947A-60FECCB92B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6555" y="4565623"/>
            <a:ext cx="318174" cy="3483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97CB1DF0-D999-C5FC-BA1C-1EDF687B153A}"/>
              </a:ext>
            </a:extLst>
          </p:cNvPr>
          <p:cNvSpPr/>
          <p:nvPr/>
        </p:nvSpPr>
        <p:spPr>
          <a:xfrm>
            <a:off x="1394958" y="4143544"/>
            <a:ext cx="1779541" cy="1106092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>
              <a:defRPr/>
            </a:pPr>
            <a:r>
              <a:rPr lang="en-US" altLang="zh-CN" sz="1200" dirty="0">
                <a:ln w="0"/>
                <a:solidFill>
                  <a:srgbClr val="1E8900"/>
                </a:solidFill>
                <a:ea typeface="微软雅黑" panose="020B0503020204020204" pitchFamily="34" charset="-122"/>
                <a:cs typeface="Amazon Ember" panose="020B0603020204020204" pitchFamily="34" charset="0"/>
              </a:rPr>
              <a:t>App </a:t>
            </a:r>
            <a:r>
              <a:rPr lang="en-US" sz="1200" dirty="0">
                <a:ln w="0"/>
                <a:solidFill>
                  <a:srgbClr val="1E8900"/>
                </a:solidFill>
                <a:ea typeface="微软雅黑" panose="020B0503020204020204" pitchFamily="34" charset="-122"/>
                <a:cs typeface="Amazon Ember" panose="020B0603020204020204" pitchFamily="34" charset="0"/>
              </a:rPr>
              <a:t>VPC-2</a:t>
            </a:r>
          </a:p>
        </p:txBody>
      </p:sp>
      <p:pic>
        <p:nvPicPr>
          <p:cNvPr id="24" name="Graphic 28">
            <a:extLst>
              <a:ext uri="{FF2B5EF4-FFF2-40B4-BE49-F238E27FC236}">
                <a16:creationId xmlns:a16="http://schemas.microsoft.com/office/drawing/2014/main" id="{48B6CD0C-69AE-4A99-088D-657658DC7F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4957" y="4142462"/>
            <a:ext cx="341887" cy="3743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Graphic 8">
            <a:extLst>
              <a:ext uri="{FF2B5EF4-FFF2-40B4-BE49-F238E27FC236}">
                <a16:creationId xmlns:a16="http://schemas.microsoft.com/office/drawing/2014/main" id="{A0741A6E-DD90-1A82-A470-ED75EF551D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 bwMode="auto">
          <a:xfrm>
            <a:off x="4808841" y="2276703"/>
            <a:ext cx="367139" cy="3671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Graphic 8">
            <a:extLst>
              <a:ext uri="{FF2B5EF4-FFF2-40B4-BE49-F238E27FC236}">
                <a16:creationId xmlns:a16="http://schemas.microsoft.com/office/drawing/2014/main" id="{BFC12AFA-B9E5-5891-3506-9F72E810C6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 bwMode="auto">
          <a:xfrm>
            <a:off x="4810253" y="4397727"/>
            <a:ext cx="367139" cy="3671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Graphic 8">
            <a:extLst>
              <a:ext uri="{FF2B5EF4-FFF2-40B4-BE49-F238E27FC236}">
                <a16:creationId xmlns:a16="http://schemas.microsoft.com/office/drawing/2014/main" id="{A7507803-75A7-FB98-0615-B35A9C4E2B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 bwMode="auto">
          <a:xfrm>
            <a:off x="2990931" y="1958928"/>
            <a:ext cx="367139" cy="3671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8">
            <a:extLst>
              <a:ext uri="{FF2B5EF4-FFF2-40B4-BE49-F238E27FC236}">
                <a16:creationId xmlns:a16="http://schemas.microsoft.com/office/drawing/2014/main" id="{DB7844DB-E7FE-A6C9-4812-3CA526C7B3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 bwMode="auto">
          <a:xfrm>
            <a:off x="3000176" y="4490931"/>
            <a:ext cx="367139" cy="3671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" name="Graphic 7">
            <a:extLst>
              <a:ext uri="{FF2B5EF4-FFF2-40B4-BE49-F238E27FC236}">
                <a16:creationId xmlns:a16="http://schemas.microsoft.com/office/drawing/2014/main" id="{96B3A8F1-5C3E-2079-1216-9793B44F28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3604" y="3139804"/>
            <a:ext cx="465080" cy="465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文本框 36">
            <a:extLst>
              <a:ext uri="{FF2B5EF4-FFF2-40B4-BE49-F238E27FC236}">
                <a16:creationId xmlns:a16="http://schemas.microsoft.com/office/drawing/2014/main" id="{7C760A68-DA20-C2CD-9EBE-65D8C5597EA2}"/>
              </a:ext>
            </a:extLst>
          </p:cNvPr>
          <p:cNvSpPr txBox="1"/>
          <p:nvPr/>
        </p:nvSpPr>
        <p:spPr>
          <a:xfrm>
            <a:off x="3795373" y="3671005"/>
            <a:ext cx="600781" cy="25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6576">
              <a:lnSpc>
                <a:spcPct val="90000"/>
              </a:lnSpc>
              <a:spcBef>
                <a:spcPts val="300"/>
              </a:spcBef>
            </a:pPr>
            <a:r>
              <a:rPr kumimoji="1" lang="en-US" altLang="zh-CN" sz="1200" b="1" dirty="0">
                <a:ea typeface="微软雅黑" panose="020B0503020204020204" pitchFamily="34" charset="-122"/>
                <a:cs typeface="Amazon Ember" panose="020B0603020204020204" pitchFamily="34" charset="0"/>
              </a:rPr>
              <a:t>TGW </a:t>
            </a:r>
            <a:endParaRPr kumimoji="1" lang="zh-CN" altLang="en-US" sz="1200" b="1" dirty="0">
              <a:ea typeface="微软雅黑" panose="020B0503020204020204" pitchFamily="34" charset="-122"/>
              <a:cs typeface="Amazon Ember" panose="020B0603020204020204" pitchFamily="34" charset="0"/>
            </a:endParaRPr>
          </a:p>
        </p:txBody>
      </p:sp>
      <p:sp>
        <p:nvSpPr>
          <p:cNvPr id="35" name="文本框 36">
            <a:extLst>
              <a:ext uri="{FF2B5EF4-FFF2-40B4-BE49-F238E27FC236}">
                <a16:creationId xmlns:a16="http://schemas.microsoft.com/office/drawing/2014/main" id="{27813CF3-D581-A348-C2AA-4FDAE088FE40}"/>
              </a:ext>
            </a:extLst>
          </p:cNvPr>
          <p:cNvSpPr txBox="1"/>
          <p:nvPr/>
        </p:nvSpPr>
        <p:spPr>
          <a:xfrm>
            <a:off x="2910188" y="1667307"/>
            <a:ext cx="801160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6576">
              <a:lnSpc>
                <a:spcPct val="90000"/>
              </a:lnSpc>
              <a:spcBef>
                <a:spcPts val="300"/>
              </a:spcBef>
            </a:pPr>
            <a:r>
              <a:rPr kumimoji="1" lang="en-US" altLang="zh-CN" sz="800" b="1" dirty="0">
                <a:ea typeface="微软雅黑" panose="020B0503020204020204" pitchFamily="34" charset="-122"/>
                <a:cs typeface="Amazon Ember" panose="020B0603020204020204" pitchFamily="34" charset="0"/>
              </a:rPr>
              <a:t>TGW attachment</a:t>
            </a:r>
            <a:endParaRPr kumimoji="1" lang="zh-CN" altLang="en-US" sz="800" b="1" dirty="0">
              <a:ea typeface="微软雅黑" panose="020B0503020204020204" pitchFamily="34" charset="-122"/>
              <a:cs typeface="Amazon Ember" panose="020B0603020204020204" pitchFamily="34" charset="0"/>
            </a:endParaRPr>
          </a:p>
        </p:txBody>
      </p:sp>
      <p:sp>
        <p:nvSpPr>
          <p:cNvPr id="36" name="文本框 36">
            <a:extLst>
              <a:ext uri="{FF2B5EF4-FFF2-40B4-BE49-F238E27FC236}">
                <a16:creationId xmlns:a16="http://schemas.microsoft.com/office/drawing/2014/main" id="{F47D694F-4144-5DC9-CF96-130052E520AF}"/>
              </a:ext>
            </a:extLst>
          </p:cNvPr>
          <p:cNvSpPr txBox="1"/>
          <p:nvPr/>
        </p:nvSpPr>
        <p:spPr>
          <a:xfrm>
            <a:off x="2886363" y="4881026"/>
            <a:ext cx="801160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6576">
              <a:lnSpc>
                <a:spcPct val="90000"/>
              </a:lnSpc>
              <a:spcBef>
                <a:spcPts val="300"/>
              </a:spcBef>
            </a:pPr>
            <a:r>
              <a:rPr kumimoji="1" lang="en-US" altLang="zh-CN" sz="800" b="1" dirty="0">
                <a:ea typeface="微软雅黑" panose="020B0503020204020204" pitchFamily="34" charset="-122"/>
                <a:cs typeface="Amazon Ember" panose="020B0603020204020204" pitchFamily="34" charset="0"/>
              </a:rPr>
              <a:t>TGW attachment</a:t>
            </a:r>
            <a:endParaRPr kumimoji="1" lang="zh-CN" altLang="en-US" sz="800" b="1" dirty="0">
              <a:ea typeface="微软雅黑" panose="020B0503020204020204" pitchFamily="34" charset="-122"/>
              <a:cs typeface="Amazon Ember" panose="020B0603020204020204" pitchFamily="34" charset="0"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3E771935-4893-6034-D210-ED26871EEF75}"/>
              </a:ext>
            </a:extLst>
          </p:cNvPr>
          <p:cNvSpPr txBox="1"/>
          <p:nvPr/>
        </p:nvSpPr>
        <p:spPr>
          <a:xfrm>
            <a:off x="4502734" y="2025719"/>
            <a:ext cx="801160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6576">
              <a:lnSpc>
                <a:spcPct val="90000"/>
              </a:lnSpc>
              <a:spcBef>
                <a:spcPts val="300"/>
              </a:spcBef>
            </a:pPr>
            <a:r>
              <a:rPr kumimoji="1" lang="en-US" altLang="zh-CN" sz="800" b="1" dirty="0">
                <a:ea typeface="微软雅黑" panose="020B0503020204020204" pitchFamily="34" charset="-122"/>
                <a:cs typeface="Amazon Ember" panose="020B0603020204020204" pitchFamily="34" charset="0"/>
              </a:rPr>
              <a:t>TGW attachment</a:t>
            </a:r>
            <a:endParaRPr kumimoji="1" lang="zh-CN" altLang="en-US" sz="800" b="1" dirty="0">
              <a:ea typeface="微软雅黑" panose="020B0503020204020204" pitchFamily="34" charset="-122"/>
              <a:cs typeface="Amazon Ember" panose="020B0603020204020204" pitchFamily="34" charset="0"/>
            </a:endParaRPr>
          </a:p>
        </p:txBody>
      </p:sp>
      <p:sp>
        <p:nvSpPr>
          <p:cNvPr id="39" name="文本框 36">
            <a:extLst>
              <a:ext uri="{FF2B5EF4-FFF2-40B4-BE49-F238E27FC236}">
                <a16:creationId xmlns:a16="http://schemas.microsoft.com/office/drawing/2014/main" id="{E1D02075-61EC-CD33-0118-6BD50DF848CC}"/>
              </a:ext>
            </a:extLst>
          </p:cNvPr>
          <p:cNvSpPr txBox="1"/>
          <p:nvPr/>
        </p:nvSpPr>
        <p:spPr>
          <a:xfrm>
            <a:off x="4550275" y="4701104"/>
            <a:ext cx="801160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6576">
              <a:lnSpc>
                <a:spcPct val="90000"/>
              </a:lnSpc>
              <a:spcBef>
                <a:spcPts val="300"/>
              </a:spcBef>
            </a:pPr>
            <a:r>
              <a:rPr kumimoji="1" lang="en-US" altLang="zh-CN" sz="800" b="1" dirty="0">
                <a:ea typeface="微软雅黑" panose="020B0503020204020204" pitchFamily="34" charset="-122"/>
                <a:cs typeface="Amazon Ember" panose="020B0603020204020204" pitchFamily="34" charset="0"/>
              </a:rPr>
              <a:t>TGW attachment</a:t>
            </a:r>
            <a:endParaRPr kumimoji="1" lang="zh-CN" altLang="en-US" sz="800" b="1" dirty="0">
              <a:ea typeface="微软雅黑" panose="020B0503020204020204" pitchFamily="34" charset="-122"/>
              <a:cs typeface="Amazon Ember" panose="020B0603020204020204" pitchFamily="34" charset="0"/>
            </a:endParaRP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CA3CEC20-4EF9-D75B-FADC-77DC7813A390}"/>
              </a:ext>
            </a:extLst>
          </p:cNvPr>
          <p:cNvGrpSpPr/>
          <p:nvPr/>
        </p:nvGrpSpPr>
        <p:grpSpPr>
          <a:xfrm>
            <a:off x="8694205" y="565323"/>
            <a:ext cx="691215" cy="690415"/>
            <a:chOff x="8694205" y="565323"/>
            <a:chExt cx="691215" cy="690415"/>
          </a:xfrm>
        </p:grpSpPr>
        <p:pic>
          <p:nvPicPr>
            <p:cNvPr id="40" name="Graphic 19">
              <a:extLst>
                <a:ext uri="{FF2B5EF4-FFF2-40B4-BE49-F238E27FC236}">
                  <a16:creationId xmlns:a16="http://schemas.microsoft.com/office/drawing/2014/main" id="{4C2A0959-B963-C2F0-1D18-9EFBC05A3F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12108" y="800328"/>
              <a:ext cx="455410" cy="4554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4AFB3BD-45D0-F7A3-50A2-15A15C3E8BF9}"/>
                </a:ext>
              </a:extLst>
            </p:cNvPr>
            <p:cNvSpPr txBox="1"/>
            <p:nvPr/>
          </p:nvSpPr>
          <p:spPr>
            <a:xfrm>
              <a:off x="8694205" y="565323"/>
              <a:ext cx="691215" cy="2031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6576">
                <a:lnSpc>
                  <a:spcPct val="90000"/>
                </a:lnSpc>
                <a:spcBef>
                  <a:spcPts val="300"/>
                </a:spcBef>
              </a:pPr>
              <a:r>
                <a:rPr kumimoji="1" lang="en-US" altLang="zh-CN" sz="800" b="1" dirty="0" err="1">
                  <a:ea typeface="微软雅黑" panose="020B0503020204020204" pitchFamily="34" charset="-122"/>
                  <a:cs typeface="Amazon Ember" panose="020B0603020204020204" pitchFamily="34" charset="0"/>
                </a:rPr>
                <a:t>cloudfront</a:t>
              </a:r>
              <a:endParaRPr kumimoji="1" lang="zh-CN" altLang="en-US" sz="800" b="1" dirty="0">
                <a:ea typeface="微软雅黑" panose="020B0503020204020204" pitchFamily="34" charset="-122"/>
                <a:cs typeface="Amazon Ember" panose="020B0603020204020204" pitchFamily="34" charset="0"/>
              </a:endParaRP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CA31BE6A-8D1F-2545-648C-FEEFA4C64C06}"/>
              </a:ext>
            </a:extLst>
          </p:cNvPr>
          <p:cNvGrpSpPr/>
          <p:nvPr/>
        </p:nvGrpSpPr>
        <p:grpSpPr>
          <a:xfrm>
            <a:off x="8760483" y="1389176"/>
            <a:ext cx="788176" cy="457200"/>
            <a:chOff x="8760483" y="1389176"/>
            <a:chExt cx="788176" cy="457200"/>
          </a:xfrm>
        </p:grpSpPr>
        <p:pic>
          <p:nvPicPr>
            <p:cNvPr id="42" name="Graphic 10">
              <a:extLst>
                <a:ext uri="{FF2B5EF4-FFF2-40B4-BE49-F238E27FC236}">
                  <a16:creationId xmlns:a16="http://schemas.microsoft.com/office/drawing/2014/main" id="{946562AD-C08F-5068-65F5-B39597DC14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91459" y="1389176"/>
              <a:ext cx="4572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6AE481A-C560-A181-82FB-E3036A9AF1B2}"/>
                </a:ext>
              </a:extLst>
            </p:cNvPr>
            <p:cNvSpPr txBox="1"/>
            <p:nvPr/>
          </p:nvSpPr>
          <p:spPr>
            <a:xfrm>
              <a:off x="8760483" y="1438490"/>
              <a:ext cx="389851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eaLnBrk="1" hangingPunct="1"/>
              <a:r>
                <a:rPr lang="en-US" altLang="en-US" sz="800" dirty="0"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IGW</a:t>
              </a: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BAF05A84-7665-F49A-D57E-841B4A13939F}"/>
              </a:ext>
            </a:extLst>
          </p:cNvPr>
          <p:cNvGrpSpPr/>
          <p:nvPr/>
        </p:nvGrpSpPr>
        <p:grpSpPr>
          <a:xfrm>
            <a:off x="9963798" y="565323"/>
            <a:ext cx="590226" cy="690415"/>
            <a:chOff x="9963798" y="565323"/>
            <a:chExt cx="590226" cy="690415"/>
          </a:xfrm>
        </p:grpSpPr>
        <p:pic>
          <p:nvPicPr>
            <p:cNvPr id="41" name="Graphic 21">
              <a:extLst>
                <a:ext uri="{FF2B5EF4-FFF2-40B4-BE49-F238E27FC236}">
                  <a16:creationId xmlns:a16="http://schemas.microsoft.com/office/drawing/2014/main" id="{3AE823DB-1F67-BAEE-23EE-C4436BBDDB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31206" y="800328"/>
              <a:ext cx="455410" cy="4554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813D8657-0C13-AF7C-E6B9-CE06FF871B52}"/>
                </a:ext>
              </a:extLst>
            </p:cNvPr>
            <p:cNvSpPr txBox="1"/>
            <p:nvPr/>
          </p:nvSpPr>
          <p:spPr>
            <a:xfrm>
              <a:off x="9963798" y="565323"/>
              <a:ext cx="590226" cy="2031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6576">
                <a:lnSpc>
                  <a:spcPct val="90000"/>
                </a:lnSpc>
                <a:spcBef>
                  <a:spcPts val="300"/>
                </a:spcBef>
              </a:pPr>
              <a:r>
                <a:rPr kumimoji="1" lang="en-US" altLang="zh-CN" sz="800" b="1" dirty="0">
                  <a:ea typeface="微软雅黑" panose="020B0503020204020204" pitchFamily="34" charset="-122"/>
                  <a:cs typeface="Amazon Ember" panose="020B0603020204020204" pitchFamily="34" charset="0"/>
                </a:rPr>
                <a:t>Route53</a:t>
              </a:r>
              <a:endParaRPr kumimoji="1" lang="zh-CN" altLang="en-US" sz="800" b="1" dirty="0">
                <a:ea typeface="微软雅黑" panose="020B0503020204020204" pitchFamily="34" charset="-122"/>
                <a:cs typeface="Amazon Ember" panose="020B0603020204020204" pitchFamily="34" charset="0"/>
              </a:endParaRP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8C022807-A58A-7D9E-1D57-E8CC622C96E7}"/>
              </a:ext>
            </a:extLst>
          </p:cNvPr>
          <p:cNvGrpSpPr/>
          <p:nvPr/>
        </p:nvGrpSpPr>
        <p:grpSpPr>
          <a:xfrm>
            <a:off x="8628654" y="2647847"/>
            <a:ext cx="1072209" cy="593513"/>
            <a:chOff x="10709483" y="5037992"/>
            <a:chExt cx="1234766" cy="672644"/>
          </a:xfrm>
        </p:grpSpPr>
        <p:pic>
          <p:nvPicPr>
            <p:cNvPr id="58" name="Graphic 35">
              <a:extLst>
                <a:ext uri="{FF2B5EF4-FFF2-40B4-BE49-F238E27FC236}">
                  <a16:creationId xmlns:a16="http://schemas.microsoft.com/office/drawing/2014/main" id="{555A7111-6EB6-E1DA-FF2E-72F541CCC3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98266" y="5037992"/>
              <a:ext cx="4572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9" name="TextBox 17">
              <a:extLst>
                <a:ext uri="{FF2B5EF4-FFF2-40B4-BE49-F238E27FC236}">
                  <a16:creationId xmlns:a16="http://schemas.microsoft.com/office/drawing/2014/main" id="{776D39D6-6FB5-F922-11CC-0497573C59B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709483" y="5495192"/>
              <a:ext cx="1234766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800" dirty="0"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NAT gateway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9388C864-CCF5-E78B-04F5-64D74C413F41}"/>
              </a:ext>
            </a:extLst>
          </p:cNvPr>
          <p:cNvGrpSpPr/>
          <p:nvPr/>
        </p:nvGrpSpPr>
        <p:grpSpPr>
          <a:xfrm>
            <a:off x="5249315" y="3209480"/>
            <a:ext cx="583474" cy="650003"/>
            <a:chOff x="8012379" y="5466554"/>
            <a:chExt cx="583474" cy="650003"/>
          </a:xfrm>
        </p:grpSpPr>
        <p:pic>
          <p:nvPicPr>
            <p:cNvPr id="47" name="Graphic 8">
              <a:extLst>
                <a:ext uri="{FF2B5EF4-FFF2-40B4-BE49-F238E27FC236}">
                  <a16:creationId xmlns:a16="http://schemas.microsoft.com/office/drawing/2014/main" id="{84D0894E-D255-5878-F893-9672627829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5516" y="5466554"/>
              <a:ext cx="4572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0" name="TextBox 17">
              <a:extLst>
                <a:ext uri="{FF2B5EF4-FFF2-40B4-BE49-F238E27FC236}">
                  <a16:creationId xmlns:a16="http://schemas.microsoft.com/office/drawing/2014/main" id="{6AC753FF-E613-1070-D23F-AE5E06875AD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012379" y="5901113"/>
              <a:ext cx="583474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800" dirty="0"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ALB</a:t>
              </a:r>
            </a:p>
          </p:txBody>
        </p: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EA47FB0E-CA3A-3332-30D1-01C359A1383A}"/>
              </a:ext>
            </a:extLst>
          </p:cNvPr>
          <p:cNvSpPr txBox="1"/>
          <p:nvPr/>
        </p:nvSpPr>
        <p:spPr>
          <a:xfrm>
            <a:off x="9537405" y="2188130"/>
            <a:ext cx="373820" cy="2031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en-US" sz="800" dirty="0">
                <a:solidFill>
                  <a:srgbClr val="000000"/>
                </a:solidFill>
                <a:cs typeface="Arial" panose="020B0604020202090204" pitchFamily="34" charset="0"/>
              </a:rPr>
              <a:t>AZ1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9681AD9-82FB-4255-3B05-98ADA0305FC1}"/>
              </a:ext>
            </a:extLst>
          </p:cNvPr>
          <p:cNvSpPr txBox="1"/>
          <p:nvPr/>
        </p:nvSpPr>
        <p:spPr>
          <a:xfrm>
            <a:off x="9548659" y="4516804"/>
            <a:ext cx="373820" cy="2031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en-US" sz="800" dirty="0">
                <a:solidFill>
                  <a:srgbClr val="000000"/>
                </a:solidFill>
                <a:cs typeface="Arial" panose="020B0604020202090204" pitchFamily="34" charset="0"/>
              </a:rPr>
              <a:t>AZ2</a:t>
            </a:r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31A0C4D5-B1F6-9643-965C-A13C11415396}"/>
              </a:ext>
            </a:extLst>
          </p:cNvPr>
          <p:cNvGrpSpPr/>
          <p:nvPr/>
        </p:nvGrpSpPr>
        <p:grpSpPr>
          <a:xfrm>
            <a:off x="6384278" y="2125695"/>
            <a:ext cx="949839" cy="649315"/>
            <a:chOff x="10352795" y="2379187"/>
            <a:chExt cx="1644650" cy="955288"/>
          </a:xfrm>
        </p:grpSpPr>
        <p:sp>
          <p:nvSpPr>
            <p:cNvPr id="79" name="TextBox 25">
              <a:extLst>
                <a:ext uri="{FF2B5EF4-FFF2-40B4-BE49-F238E27FC236}">
                  <a16:creationId xmlns:a16="http://schemas.microsoft.com/office/drawing/2014/main" id="{7ADCB015-62C3-F0B2-18CF-CDB04250587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352795" y="2836386"/>
              <a:ext cx="1644650" cy="4980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800" dirty="0"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NS-</a:t>
              </a:r>
              <a:r>
                <a:rPr lang="en-US" altLang="zh-CN" sz="800" dirty="0"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in</a:t>
              </a:r>
              <a:r>
                <a:rPr lang="en-US" altLang="en-US" sz="800" dirty="0"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 </a:t>
              </a:r>
            </a:p>
            <a:p>
              <a:pPr algn="ctr" eaLnBrk="1" hangingPunct="1"/>
              <a:r>
                <a:rPr lang="en-US" altLang="en-US" sz="800" dirty="0"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Endpoints</a:t>
              </a:r>
            </a:p>
          </p:txBody>
        </p:sp>
        <p:pic>
          <p:nvPicPr>
            <p:cNvPr id="80" name="Graphic 29">
              <a:extLst>
                <a:ext uri="{FF2B5EF4-FFF2-40B4-BE49-F238E27FC236}">
                  <a16:creationId xmlns:a16="http://schemas.microsoft.com/office/drawing/2014/main" id="{E92CE8F8-163F-7191-3E2C-23764F8C9F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46520" y="2379187"/>
              <a:ext cx="4572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C3E83BDB-5BEF-B79B-D0BB-3BA5C44BAFCE}"/>
              </a:ext>
            </a:extLst>
          </p:cNvPr>
          <p:cNvGrpSpPr/>
          <p:nvPr/>
        </p:nvGrpSpPr>
        <p:grpSpPr>
          <a:xfrm>
            <a:off x="8643450" y="3617479"/>
            <a:ext cx="1072209" cy="593513"/>
            <a:chOff x="10709483" y="5037992"/>
            <a:chExt cx="1234766" cy="672644"/>
          </a:xfrm>
        </p:grpSpPr>
        <p:pic>
          <p:nvPicPr>
            <p:cNvPr id="83" name="Graphic 35">
              <a:extLst>
                <a:ext uri="{FF2B5EF4-FFF2-40B4-BE49-F238E27FC236}">
                  <a16:creationId xmlns:a16="http://schemas.microsoft.com/office/drawing/2014/main" id="{FCD78B49-3C83-3A02-F78C-B10F3A5B9C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98266" y="5037992"/>
              <a:ext cx="4572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5" name="TextBox 17">
              <a:extLst>
                <a:ext uri="{FF2B5EF4-FFF2-40B4-BE49-F238E27FC236}">
                  <a16:creationId xmlns:a16="http://schemas.microsoft.com/office/drawing/2014/main" id="{5E4FB143-9EF9-80FB-913C-6C5813489E0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709483" y="5495192"/>
              <a:ext cx="1234766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800" dirty="0"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NAT gateway</a:t>
              </a:r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F7E91E8F-796B-E18D-7D3F-4DADE2E37670}"/>
              </a:ext>
            </a:extLst>
          </p:cNvPr>
          <p:cNvGrpSpPr/>
          <p:nvPr/>
        </p:nvGrpSpPr>
        <p:grpSpPr>
          <a:xfrm>
            <a:off x="6355235" y="2836458"/>
            <a:ext cx="949839" cy="649315"/>
            <a:chOff x="10352795" y="2379187"/>
            <a:chExt cx="1644650" cy="955288"/>
          </a:xfrm>
        </p:grpSpPr>
        <p:sp>
          <p:nvSpPr>
            <p:cNvPr id="87" name="TextBox 25">
              <a:extLst>
                <a:ext uri="{FF2B5EF4-FFF2-40B4-BE49-F238E27FC236}">
                  <a16:creationId xmlns:a16="http://schemas.microsoft.com/office/drawing/2014/main" id="{5D2951DA-8395-D6AA-255D-415AD46A2FD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352795" y="2836386"/>
              <a:ext cx="1644650" cy="4980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800" dirty="0"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NS-out Endpoints</a:t>
              </a:r>
            </a:p>
          </p:txBody>
        </p:sp>
        <p:pic>
          <p:nvPicPr>
            <p:cNvPr id="88" name="Graphic 29">
              <a:extLst>
                <a:ext uri="{FF2B5EF4-FFF2-40B4-BE49-F238E27FC236}">
                  <a16:creationId xmlns:a16="http://schemas.microsoft.com/office/drawing/2014/main" id="{BEA9123E-C088-5500-3822-1C1F8A6B907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46520" y="2379187"/>
              <a:ext cx="4572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33FB0A7B-CF0B-53A4-9381-20B88CE238DA}"/>
              </a:ext>
            </a:extLst>
          </p:cNvPr>
          <p:cNvGrpSpPr/>
          <p:nvPr/>
        </p:nvGrpSpPr>
        <p:grpSpPr>
          <a:xfrm>
            <a:off x="5647065" y="2476410"/>
            <a:ext cx="949839" cy="649315"/>
            <a:chOff x="10352795" y="2379187"/>
            <a:chExt cx="1644650" cy="955288"/>
          </a:xfrm>
        </p:grpSpPr>
        <p:sp>
          <p:nvSpPr>
            <p:cNvPr id="90" name="TextBox 25">
              <a:extLst>
                <a:ext uri="{FF2B5EF4-FFF2-40B4-BE49-F238E27FC236}">
                  <a16:creationId xmlns:a16="http://schemas.microsoft.com/office/drawing/2014/main" id="{37ED5155-4F8C-9E4E-9FBE-34142E81486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352795" y="2836386"/>
              <a:ext cx="1644650" cy="4980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zh-CN" sz="800" dirty="0"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EW</a:t>
              </a:r>
              <a:r>
                <a:rPr lang="en-US" altLang="en-US" sz="800" dirty="0"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 </a:t>
              </a:r>
            </a:p>
            <a:p>
              <a:pPr algn="ctr" eaLnBrk="1" hangingPunct="1"/>
              <a:r>
                <a:rPr lang="en-US" altLang="en-US" sz="800" dirty="0"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Endpoints</a:t>
              </a:r>
            </a:p>
          </p:txBody>
        </p:sp>
        <p:pic>
          <p:nvPicPr>
            <p:cNvPr id="91" name="Graphic 29">
              <a:extLst>
                <a:ext uri="{FF2B5EF4-FFF2-40B4-BE49-F238E27FC236}">
                  <a16:creationId xmlns:a16="http://schemas.microsoft.com/office/drawing/2014/main" id="{8AE8F002-35B4-A777-39C3-9E3E06D3AAD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46520" y="2379187"/>
              <a:ext cx="4572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7EC77804-ABD3-B331-5D7D-2B12DB5AAB3A}"/>
              </a:ext>
            </a:extLst>
          </p:cNvPr>
          <p:cNvGrpSpPr/>
          <p:nvPr/>
        </p:nvGrpSpPr>
        <p:grpSpPr>
          <a:xfrm>
            <a:off x="5632038" y="3958303"/>
            <a:ext cx="949839" cy="649315"/>
            <a:chOff x="10352795" y="2379187"/>
            <a:chExt cx="1644650" cy="955288"/>
          </a:xfrm>
        </p:grpSpPr>
        <p:sp>
          <p:nvSpPr>
            <p:cNvPr id="93" name="TextBox 25">
              <a:extLst>
                <a:ext uri="{FF2B5EF4-FFF2-40B4-BE49-F238E27FC236}">
                  <a16:creationId xmlns:a16="http://schemas.microsoft.com/office/drawing/2014/main" id="{F0AB3B65-D9BF-1B7A-97C8-EB8A1F6D291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352795" y="2836386"/>
              <a:ext cx="1644650" cy="4980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zh-CN" sz="800" dirty="0"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EW</a:t>
              </a:r>
              <a:r>
                <a:rPr lang="en-US" altLang="en-US" sz="800" dirty="0"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 </a:t>
              </a:r>
            </a:p>
            <a:p>
              <a:pPr algn="ctr" eaLnBrk="1" hangingPunct="1"/>
              <a:r>
                <a:rPr lang="en-US" altLang="en-US" sz="800" dirty="0"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Endpoints</a:t>
              </a:r>
            </a:p>
          </p:txBody>
        </p:sp>
        <p:pic>
          <p:nvPicPr>
            <p:cNvPr id="94" name="Graphic 29">
              <a:extLst>
                <a:ext uri="{FF2B5EF4-FFF2-40B4-BE49-F238E27FC236}">
                  <a16:creationId xmlns:a16="http://schemas.microsoft.com/office/drawing/2014/main" id="{09C62AE2-2706-0B97-D7A6-E2930C73C4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46520" y="2379187"/>
              <a:ext cx="4572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FFDA47EF-05A7-1352-C933-C8551F9C8A48}"/>
              </a:ext>
            </a:extLst>
          </p:cNvPr>
          <p:cNvGrpSpPr/>
          <p:nvPr/>
        </p:nvGrpSpPr>
        <p:grpSpPr>
          <a:xfrm>
            <a:off x="6361896" y="3599360"/>
            <a:ext cx="949839" cy="649315"/>
            <a:chOff x="10352795" y="2379187"/>
            <a:chExt cx="1644650" cy="955288"/>
          </a:xfrm>
        </p:grpSpPr>
        <p:sp>
          <p:nvSpPr>
            <p:cNvPr id="96" name="TextBox 25">
              <a:extLst>
                <a:ext uri="{FF2B5EF4-FFF2-40B4-BE49-F238E27FC236}">
                  <a16:creationId xmlns:a16="http://schemas.microsoft.com/office/drawing/2014/main" id="{76B7DEB9-A6BD-A865-AB97-7EF27ED28FD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352795" y="2836386"/>
              <a:ext cx="1644650" cy="4980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800" dirty="0"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NS-</a:t>
              </a:r>
              <a:r>
                <a:rPr lang="en-US" altLang="zh-CN" sz="800" dirty="0"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in</a:t>
              </a:r>
              <a:r>
                <a:rPr lang="en-US" altLang="en-US" sz="800" dirty="0"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 </a:t>
              </a:r>
            </a:p>
            <a:p>
              <a:pPr algn="ctr" eaLnBrk="1" hangingPunct="1"/>
              <a:r>
                <a:rPr lang="en-US" altLang="en-US" sz="800" dirty="0"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Endpoints</a:t>
              </a:r>
            </a:p>
          </p:txBody>
        </p:sp>
        <p:pic>
          <p:nvPicPr>
            <p:cNvPr id="97" name="Graphic 29">
              <a:extLst>
                <a:ext uri="{FF2B5EF4-FFF2-40B4-BE49-F238E27FC236}">
                  <a16:creationId xmlns:a16="http://schemas.microsoft.com/office/drawing/2014/main" id="{A30D18AA-D00C-D6E9-D984-3F3607EC589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46520" y="2379187"/>
              <a:ext cx="4572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8675D8F7-69A5-1949-EC31-2BBDD3FDC2D6}"/>
              </a:ext>
            </a:extLst>
          </p:cNvPr>
          <p:cNvGrpSpPr/>
          <p:nvPr/>
        </p:nvGrpSpPr>
        <p:grpSpPr>
          <a:xfrm>
            <a:off x="6361895" y="4345043"/>
            <a:ext cx="949839" cy="649315"/>
            <a:chOff x="10352795" y="2379186"/>
            <a:chExt cx="1644650" cy="955289"/>
          </a:xfrm>
        </p:grpSpPr>
        <p:sp>
          <p:nvSpPr>
            <p:cNvPr id="99" name="TextBox 25">
              <a:extLst>
                <a:ext uri="{FF2B5EF4-FFF2-40B4-BE49-F238E27FC236}">
                  <a16:creationId xmlns:a16="http://schemas.microsoft.com/office/drawing/2014/main" id="{6404B3AA-6AE9-2604-3480-A436B3AE79C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352795" y="2836386"/>
              <a:ext cx="1644650" cy="4980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800" dirty="0"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NS-out Endpoints</a:t>
              </a:r>
            </a:p>
          </p:txBody>
        </p:sp>
        <p:pic>
          <p:nvPicPr>
            <p:cNvPr id="100" name="Graphic 29">
              <a:extLst>
                <a:ext uri="{FF2B5EF4-FFF2-40B4-BE49-F238E27FC236}">
                  <a16:creationId xmlns:a16="http://schemas.microsoft.com/office/drawing/2014/main" id="{28AD34BD-F065-DF6C-6241-E803E557B4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46519" y="2379186"/>
              <a:ext cx="4572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F0CD659-8D05-D7D1-7E69-6798F560FB1D}"/>
              </a:ext>
            </a:extLst>
          </p:cNvPr>
          <p:cNvCxnSpPr>
            <a:cxnSpLocks/>
          </p:cNvCxnSpPr>
          <p:nvPr/>
        </p:nvCxnSpPr>
        <p:spPr>
          <a:xfrm>
            <a:off x="3358070" y="2142498"/>
            <a:ext cx="728074" cy="997306"/>
          </a:xfrm>
          <a:prstGeom prst="straightConnector1">
            <a:avLst/>
          </a:prstGeom>
          <a:ln w="12700">
            <a:solidFill>
              <a:schemeClr val="accent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248617C-2004-29BE-728F-1C61ED7864E8}"/>
              </a:ext>
            </a:extLst>
          </p:cNvPr>
          <p:cNvCxnSpPr>
            <a:cxnSpLocks/>
          </p:cNvCxnSpPr>
          <p:nvPr/>
        </p:nvCxnSpPr>
        <p:spPr>
          <a:xfrm flipH="1">
            <a:off x="4086144" y="2460273"/>
            <a:ext cx="722697" cy="679531"/>
          </a:xfrm>
          <a:prstGeom prst="straightConnector1">
            <a:avLst/>
          </a:prstGeom>
          <a:ln w="12700">
            <a:solidFill>
              <a:schemeClr val="accent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CD3486B-DF35-A04C-6D3F-B9246E4A4486}"/>
              </a:ext>
            </a:extLst>
          </p:cNvPr>
          <p:cNvCxnSpPr>
            <a:cxnSpLocks/>
          </p:cNvCxnSpPr>
          <p:nvPr/>
        </p:nvCxnSpPr>
        <p:spPr>
          <a:xfrm flipV="1">
            <a:off x="3367315" y="3604884"/>
            <a:ext cx="718829" cy="1069617"/>
          </a:xfrm>
          <a:prstGeom prst="straightConnector1">
            <a:avLst/>
          </a:prstGeom>
          <a:ln w="12700">
            <a:solidFill>
              <a:schemeClr val="accent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C0EFEE5-AA44-8739-C8CF-D0D34A2C09E8}"/>
              </a:ext>
            </a:extLst>
          </p:cNvPr>
          <p:cNvCxnSpPr>
            <a:cxnSpLocks/>
          </p:cNvCxnSpPr>
          <p:nvPr/>
        </p:nvCxnSpPr>
        <p:spPr>
          <a:xfrm flipH="1" flipV="1">
            <a:off x="4086144" y="3604884"/>
            <a:ext cx="724109" cy="976413"/>
          </a:xfrm>
          <a:prstGeom prst="straightConnector1">
            <a:avLst/>
          </a:prstGeom>
          <a:ln w="12700">
            <a:solidFill>
              <a:schemeClr val="accent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37D969AB-7CB6-2A31-91F4-1830D594B980}"/>
              </a:ext>
            </a:extLst>
          </p:cNvPr>
          <p:cNvSpPr/>
          <p:nvPr/>
        </p:nvSpPr>
        <p:spPr>
          <a:xfrm>
            <a:off x="2242038" y="2040257"/>
            <a:ext cx="5829303" cy="2822945"/>
          </a:xfrm>
          <a:custGeom>
            <a:avLst/>
            <a:gdLst>
              <a:gd name="connsiteX0" fmla="*/ 0 w 5829303"/>
              <a:gd name="connsiteY0" fmla="*/ 184197 h 2822945"/>
              <a:gd name="connsiteX1" fmla="*/ 984739 w 5829303"/>
              <a:gd name="connsiteY1" fmla="*/ 87481 h 2822945"/>
              <a:gd name="connsiteX2" fmla="*/ 1855177 w 5829303"/>
              <a:gd name="connsiteY2" fmla="*/ 1283235 h 2822945"/>
              <a:gd name="connsiteX3" fmla="*/ 2769577 w 5829303"/>
              <a:gd name="connsiteY3" fmla="*/ 412797 h 2822945"/>
              <a:gd name="connsiteX4" fmla="*/ 3930162 w 5829303"/>
              <a:gd name="connsiteY4" fmla="*/ 641397 h 2822945"/>
              <a:gd name="connsiteX5" fmla="*/ 5090747 w 5829303"/>
              <a:gd name="connsiteY5" fmla="*/ 1353574 h 2822945"/>
              <a:gd name="connsiteX6" fmla="*/ 5829300 w 5829303"/>
              <a:gd name="connsiteY6" fmla="*/ 887581 h 2822945"/>
              <a:gd name="connsiteX7" fmla="*/ 5081954 w 5829303"/>
              <a:gd name="connsiteY7" fmla="*/ 1529420 h 2822945"/>
              <a:gd name="connsiteX8" fmla="*/ 3851031 w 5829303"/>
              <a:gd name="connsiteY8" fmla="*/ 667774 h 2822945"/>
              <a:gd name="connsiteX9" fmla="*/ 2822331 w 5829303"/>
              <a:gd name="connsiteY9" fmla="*/ 509512 h 2822945"/>
              <a:gd name="connsiteX10" fmla="*/ 1907931 w 5829303"/>
              <a:gd name="connsiteY10" fmla="*/ 1555797 h 2822945"/>
              <a:gd name="connsiteX11" fmla="*/ 1019908 w 5829303"/>
              <a:gd name="connsiteY11" fmla="*/ 2672420 h 2822945"/>
              <a:gd name="connsiteX12" fmla="*/ 26377 w 5829303"/>
              <a:gd name="connsiteY12" fmla="*/ 2760343 h 2822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829303" h="2822945" extrusionOk="0">
                <a:moveTo>
                  <a:pt x="0" y="184197"/>
                </a:moveTo>
                <a:cubicBezTo>
                  <a:pt x="286546" y="12655"/>
                  <a:pt x="655586" y="-88202"/>
                  <a:pt x="984739" y="87481"/>
                </a:cubicBezTo>
                <a:cubicBezTo>
                  <a:pt x="1298038" y="271518"/>
                  <a:pt x="1529289" y="1229920"/>
                  <a:pt x="1855177" y="1283235"/>
                </a:cubicBezTo>
                <a:cubicBezTo>
                  <a:pt x="2144133" y="1345771"/>
                  <a:pt x="2417631" y="553569"/>
                  <a:pt x="2769577" y="412797"/>
                </a:cubicBezTo>
                <a:cubicBezTo>
                  <a:pt x="3099595" y="297172"/>
                  <a:pt x="3570068" y="497391"/>
                  <a:pt x="3930162" y="641397"/>
                </a:cubicBezTo>
                <a:cubicBezTo>
                  <a:pt x="4349970" y="802101"/>
                  <a:pt x="4800240" y="1259002"/>
                  <a:pt x="5090747" y="1353574"/>
                </a:cubicBezTo>
                <a:cubicBezTo>
                  <a:pt x="5406842" y="1394539"/>
                  <a:pt x="5829783" y="859198"/>
                  <a:pt x="5829300" y="887581"/>
                </a:cubicBezTo>
                <a:cubicBezTo>
                  <a:pt x="5821212" y="853733"/>
                  <a:pt x="5404187" y="1576447"/>
                  <a:pt x="5081954" y="1529420"/>
                </a:cubicBezTo>
                <a:cubicBezTo>
                  <a:pt x="4808741" y="1524416"/>
                  <a:pt x="4302904" y="855857"/>
                  <a:pt x="3851031" y="667774"/>
                </a:cubicBezTo>
                <a:cubicBezTo>
                  <a:pt x="3468230" y="496787"/>
                  <a:pt x="3160804" y="373467"/>
                  <a:pt x="2822331" y="509512"/>
                </a:cubicBezTo>
                <a:cubicBezTo>
                  <a:pt x="2549181" y="732988"/>
                  <a:pt x="2208888" y="1201041"/>
                  <a:pt x="1907931" y="1555797"/>
                </a:cubicBezTo>
                <a:cubicBezTo>
                  <a:pt x="1611054" y="1921714"/>
                  <a:pt x="1358791" y="2502642"/>
                  <a:pt x="1019908" y="2672420"/>
                </a:cubicBezTo>
                <a:cubicBezTo>
                  <a:pt x="738402" y="2845085"/>
                  <a:pt x="285577" y="2793504"/>
                  <a:pt x="26377" y="2760343"/>
                </a:cubicBezTo>
              </a:path>
            </a:pathLst>
          </a:custGeom>
          <a:noFill/>
          <a:ln w="38100">
            <a:solidFill>
              <a:schemeClr val="tx1">
                <a:lumMod val="75000"/>
                <a:lumOff val="25000"/>
              </a:schemeClr>
            </a:solidFill>
            <a:prstDash val="sysDot"/>
            <a:headEnd type="triangle" w="med" len="med"/>
            <a:tailEnd type="triangle" w="med" len="me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5829303"/>
                      <a:gd name="connsiteY0" fmla="*/ 184197 h 2822945"/>
                      <a:gd name="connsiteX1" fmla="*/ 984739 w 5829303"/>
                      <a:gd name="connsiteY1" fmla="*/ 87481 h 2822945"/>
                      <a:gd name="connsiteX2" fmla="*/ 1855177 w 5829303"/>
                      <a:gd name="connsiteY2" fmla="*/ 1283235 h 2822945"/>
                      <a:gd name="connsiteX3" fmla="*/ 2769577 w 5829303"/>
                      <a:gd name="connsiteY3" fmla="*/ 412797 h 2822945"/>
                      <a:gd name="connsiteX4" fmla="*/ 3930162 w 5829303"/>
                      <a:gd name="connsiteY4" fmla="*/ 641397 h 2822945"/>
                      <a:gd name="connsiteX5" fmla="*/ 5090747 w 5829303"/>
                      <a:gd name="connsiteY5" fmla="*/ 1353574 h 2822945"/>
                      <a:gd name="connsiteX6" fmla="*/ 5829300 w 5829303"/>
                      <a:gd name="connsiteY6" fmla="*/ 887581 h 2822945"/>
                      <a:gd name="connsiteX7" fmla="*/ 5081954 w 5829303"/>
                      <a:gd name="connsiteY7" fmla="*/ 1529420 h 2822945"/>
                      <a:gd name="connsiteX8" fmla="*/ 3851031 w 5829303"/>
                      <a:gd name="connsiteY8" fmla="*/ 667774 h 2822945"/>
                      <a:gd name="connsiteX9" fmla="*/ 2822331 w 5829303"/>
                      <a:gd name="connsiteY9" fmla="*/ 509512 h 2822945"/>
                      <a:gd name="connsiteX10" fmla="*/ 1907931 w 5829303"/>
                      <a:gd name="connsiteY10" fmla="*/ 1555797 h 2822945"/>
                      <a:gd name="connsiteX11" fmla="*/ 1019908 w 5829303"/>
                      <a:gd name="connsiteY11" fmla="*/ 2672420 h 2822945"/>
                      <a:gd name="connsiteX12" fmla="*/ 26377 w 5829303"/>
                      <a:gd name="connsiteY12" fmla="*/ 2760343 h 28229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5829303" h="2822945">
                        <a:moveTo>
                          <a:pt x="0" y="184197"/>
                        </a:moveTo>
                        <a:cubicBezTo>
                          <a:pt x="337771" y="44252"/>
                          <a:pt x="675543" y="-95692"/>
                          <a:pt x="984739" y="87481"/>
                        </a:cubicBezTo>
                        <a:cubicBezTo>
                          <a:pt x="1293935" y="270654"/>
                          <a:pt x="1557704" y="1229016"/>
                          <a:pt x="1855177" y="1283235"/>
                        </a:cubicBezTo>
                        <a:cubicBezTo>
                          <a:pt x="2152650" y="1337454"/>
                          <a:pt x="2423746" y="519770"/>
                          <a:pt x="2769577" y="412797"/>
                        </a:cubicBezTo>
                        <a:cubicBezTo>
                          <a:pt x="3115408" y="305824"/>
                          <a:pt x="3543300" y="484601"/>
                          <a:pt x="3930162" y="641397"/>
                        </a:cubicBezTo>
                        <a:cubicBezTo>
                          <a:pt x="4317024" y="798193"/>
                          <a:pt x="4774224" y="1312543"/>
                          <a:pt x="5090747" y="1353574"/>
                        </a:cubicBezTo>
                        <a:cubicBezTo>
                          <a:pt x="5407270" y="1394605"/>
                          <a:pt x="5830765" y="858273"/>
                          <a:pt x="5829300" y="887581"/>
                        </a:cubicBezTo>
                        <a:cubicBezTo>
                          <a:pt x="5827835" y="916889"/>
                          <a:pt x="5411665" y="1566054"/>
                          <a:pt x="5081954" y="1529420"/>
                        </a:cubicBezTo>
                        <a:cubicBezTo>
                          <a:pt x="4752243" y="1492786"/>
                          <a:pt x="4227635" y="837759"/>
                          <a:pt x="3851031" y="667774"/>
                        </a:cubicBezTo>
                        <a:cubicBezTo>
                          <a:pt x="3474427" y="497789"/>
                          <a:pt x="3146181" y="361508"/>
                          <a:pt x="2822331" y="509512"/>
                        </a:cubicBezTo>
                        <a:cubicBezTo>
                          <a:pt x="2498481" y="657516"/>
                          <a:pt x="2208335" y="1195312"/>
                          <a:pt x="1907931" y="1555797"/>
                        </a:cubicBezTo>
                        <a:cubicBezTo>
                          <a:pt x="1607527" y="1916282"/>
                          <a:pt x="1333500" y="2471662"/>
                          <a:pt x="1019908" y="2672420"/>
                        </a:cubicBezTo>
                        <a:cubicBezTo>
                          <a:pt x="706316" y="2873178"/>
                          <a:pt x="275492" y="2840939"/>
                          <a:pt x="26377" y="2760343"/>
                        </a:cubicBezTo>
                      </a:path>
                    </a:pathLst>
                  </a:cu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954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638F726-D22A-4B17-8F87-7190E17B6F0A}"/>
              </a:ext>
            </a:extLst>
          </p:cNvPr>
          <p:cNvSpPr txBox="1"/>
          <p:nvPr/>
        </p:nvSpPr>
        <p:spPr>
          <a:xfrm>
            <a:off x="386039" y="237392"/>
            <a:ext cx="3967753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6565">
              <a:lnSpc>
                <a:spcPct val="90000"/>
              </a:lnSpc>
              <a:spcBef>
                <a:spcPts val="300"/>
              </a:spcBef>
            </a:pP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业务测试</a:t>
            </a: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-</a:t>
            </a: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南北互访</a:t>
            </a: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-4</a:t>
            </a:r>
            <a:endParaRPr lang="en-US" sz="32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E59D6DB-9566-76DF-27CF-BCD2548880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763" y="1310266"/>
            <a:ext cx="11302011" cy="423746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353597E-16F4-D719-6EE5-977ECBA7B6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6325" y="1310266"/>
            <a:ext cx="10882912" cy="4237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459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638F726-D22A-4B17-8F87-7190E17B6F0A}"/>
              </a:ext>
            </a:extLst>
          </p:cNvPr>
          <p:cNvSpPr txBox="1"/>
          <p:nvPr/>
        </p:nvSpPr>
        <p:spPr>
          <a:xfrm>
            <a:off x="386039" y="237392"/>
            <a:ext cx="3967753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6565">
              <a:lnSpc>
                <a:spcPct val="90000"/>
              </a:lnSpc>
              <a:spcBef>
                <a:spcPts val="300"/>
              </a:spcBef>
            </a:pP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业务测试</a:t>
            </a: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-</a:t>
            </a: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东西互访</a:t>
            </a: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-1</a:t>
            </a:r>
            <a:endParaRPr lang="en-US" sz="32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76596C0-E62A-96E7-EDEE-2CF0601CF0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725" y="938444"/>
            <a:ext cx="10525125" cy="5171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18555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638F726-D22A-4B17-8F87-7190E17B6F0A}"/>
              </a:ext>
            </a:extLst>
          </p:cNvPr>
          <p:cNvSpPr txBox="1"/>
          <p:nvPr/>
        </p:nvSpPr>
        <p:spPr>
          <a:xfrm>
            <a:off x="386039" y="237392"/>
            <a:ext cx="3967753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6565">
              <a:lnSpc>
                <a:spcPct val="90000"/>
              </a:lnSpc>
              <a:spcBef>
                <a:spcPts val="300"/>
              </a:spcBef>
            </a:pP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业务测试</a:t>
            </a: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-</a:t>
            </a: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东西互访</a:t>
            </a: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-2</a:t>
            </a:r>
            <a:endParaRPr lang="en-US" sz="32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AC3C21-323A-03B8-56AB-EF05682CE2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032" y="1270158"/>
            <a:ext cx="11451786" cy="4317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15239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36951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765ED33-90D8-9202-1CD2-115B182571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039" y="1676576"/>
            <a:ext cx="11252045" cy="322349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638F726-D22A-4B17-8F87-7190E17B6F0A}"/>
              </a:ext>
            </a:extLst>
          </p:cNvPr>
          <p:cNvSpPr txBox="1"/>
          <p:nvPr/>
        </p:nvSpPr>
        <p:spPr>
          <a:xfrm>
            <a:off x="386039" y="237392"/>
            <a:ext cx="1850186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6565">
              <a:lnSpc>
                <a:spcPct val="90000"/>
              </a:lnSpc>
              <a:spcBef>
                <a:spcPts val="300"/>
              </a:spcBef>
            </a:pP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VPC</a:t>
            </a: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规划</a:t>
            </a:r>
            <a:endParaRPr lang="en-US" sz="32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24847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638F726-D22A-4B17-8F87-7190E17B6F0A}"/>
              </a:ext>
            </a:extLst>
          </p:cNvPr>
          <p:cNvSpPr txBox="1"/>
          <p:nvPr/>
        </p:nvSpPr>
        <p:spPr>
          <a:xfrm>
            <a:off x="386039" y="237392"/>
            <a:ext cx="4857420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6565">
              <a:lnSpc>
                <a:spcPct val="90000"/>
              </a:lnSpc>
              <a:spcBef>
                <a:spcPts val="300"/>
              </a:spcBef>
            </a:pP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Security VPC Subnet</a:t>
            </a: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规划</a:t>
            </a:r>
            <a:endParaRPr lang="en-US" sz="32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923D1B-3F0E-1367-F9F9-71F7336628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039" y="879247"/>
            <a:ext cx="11407765" cy="49661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83831D-5E88-935D-577F-8BDF64D3C309}"/>
              </a:ext>
            </a:extLst>
          </p:cNvPr>
          <p:cNvSpPr txBox="1"/>
          <p:nvPr/>
        </p:nvSpPr>
        <p:spPr>
          <a:xfrm>
            <a:off x="518746" y="5951727"/>
            <a:ext cx="9806980" cy="5186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zh-CN" altLang="en-US" sz="1400" dirty="0">
                <a:solidFill>
                  <a:srgbClr val="FF0000"/>
                </a:solidFill>
                <a:cs typeface="Arial" panose="020B0604020202090204" pitchFamily="34" charset="0"/>
              </a:rPr>
              <a:t>防火墙每台设备</a:t>
            </a:r>
            <a:r>
              <a:rPr lang="en-US" altLang="zh-CN" sz="1400" dirty="0">
                <a:solidFill>
                  <a:srgbClr val="FF0000"/>
                </a:solidFill>
                <a:cs typeface="Arial" panose="020B0604020202090204" pitchFamily="34" charset="0"/>
              </a:rPr>
              <a:t>3</a:t>
            </a:r>
            <a:r>
              <a:rPr lang="zh-CN" altLang="en-US" sz="1400" dirty="0">
                <a:solidFill>
                  <a:srgbClr val="FF0000"/>
                </a:solidFill>
                <a:cs typeface="Arial" panose="020B0604020202090204" pitchFamily="34" charset="0"/>
              </a:rPr>
              <a:t>块网卡，分别用于管理口、南北流量控制业务接口、东西向业务控制接口</a:t>
            </a:r>
            <a:r>
              <a:rPr lang="en-US" altLang="zh-CN" sz="1400" dirty="0">
                <a:solidFill>
                  <a:srgbClr val="FF0000"/>
                </a:solidFill>
                <a:cs typeface="Arial" panose="020B0604020202090204" pitchFamily="34" charset="0"/>
              </a:rPr>
              <a:t>; </a:t>
            </a:r>
          </a:p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en-US" altLang="zh-CN" sz="1400" dirty="0">
                <a:solidFill>
                  <a:srgbClr val="FF0000"/>
                </a:solidFill>
                <a:cs typeface="Arial" panose="020B0604020202090204" pitchFamily="34" charset="0"/>
              </a:rPr>
              <a:t>NAT/ALB/GWLB/GWLBE(NS[in/out]/EW)/</a:t>
            </a:r>
            <a:r>
              <a:rPr lang="en-US" altLang="zh-CN" sz="1400" dirty="0" err="1">
                <a:solidFill>
                  <a:srgbClr val="FF0000"/>
                </a:solidFill>
                <a:cs typeface="Arial" panose="020B0604020202090204" pitchFamily="34" charset="0"/>
              </a:rPr>
              <a:t>tgw</a:t>
            </a:r>
            <a:r>
              <a:rPr lang="en-US" altLang="zh-CN" sz="1400" dirty="0">
                <a:solidFill>
                  <a:srgbClr val="FF0000"/>
                </a:solidFill>
                <a:cs typeface="Arial" panose="020B0604020202090204" pitchFamily="34" charset="0"/>
              </a:rPr>
              <a:t> attachment</a:t>
            </a:r>
            <a:r>
              <a:rPr lang="zh-CN" altLang="en-US" sz="1400" dirty="0">
                <a:solidFill>
                  <a:srgbClr val="FF0000"/>
                </a:solidFill>
                <a:cs typeface="Arial" panose="020B0604020202090204" pitchFamily="34" charset="0"/>
              </a:rPr>
              <a:t>建议基于</a:t>
            </a:r>
            <a:r>
              <a:rPr lang="en-US" altLang="zh-CN" sz="1400" dirty="0">
                <a:solidFill>
                  <a:srgbClr val="FF0000"/>
                </a:solidFill>
                <a:cs typeface="Arial" panose="020B0604020202090204" pitchFamily="34" charset="0"/>
              </a:rPr>
              <a:t>Server</a:t>
            </a:r>
            <a:r>
              <a:rPr lang="zh-CN" altLang="en-US" sz="1400" dirty="0">
                <a:solidFill>
                  <a:srgbClr val="FF0000"/>
                </a:solidFill>
                <a:cs typeface="Arial" panose="020B0604020202090204" pitchFamily="34" charset="0"/>
              </a:rPr>
              <a:t>部署</a:t>
            </a:r>
            <a:r>
              <a:rPr lang="en-US" altLang="zh-CN" sz="1400" dirty="0">
                <a:solidFill>
                  <a:srgbClr val="FF0000"/>
                </a:solidFill>
                <a:cs typeface="Arial" panose="020B0604020202090204" pitchFamily="34" charset="0"/>
              </a:rPr>
              <a:t>AZ</a:t>
            </a:r>
            <a:r>
              <a:rPr lang="zh-CN" altLang="en-US" sz="1400" dirty="0">
                <a:solidFill>
                  <a:srgbClr val="FF0000"/>
                </a:solidFill>
                <a:cs typeface="Arial" panose="020B0604020202090204" pitchFamily="34" charset="0"/>
              </a:rPr>
              <a:t>来规划，通常建议双</a:t>
            </a:r>
            <a:r>
              <a:rPr lang="en-US" altLang="zh-CN" sz="1400" dirty="0">
                <a:solidFill>
                  <a:srgbClr val="FF0000"/>
                </a:solidFill>
                <a:cs typeface="Arial" panose="020B0604020202090204" pitchFamily="34" charset="0"/>
              </a:rPr>
              <a:t>AZ</a:t>
            </a:r>
            <a:r>
              <a:rPr lang="zh-CN" altLang="en-US" sz="1400" dirty="0">
                <a:solidFill>
                  <a:srgbClr val="FF0000"/>
                </a:solidFill>
                <a:cs typeface="Arial" panose="020B0604020202090204" pitchFamily="34" charset="0"/>
              </a:rPr>
              <a:t>部署提升冗余性；</a:t>
            </a:r>
            <a:endParaRPr lang="en-US" sz="1400" dirty="0">
              <a:solidFill>
                <a:srgbClr val="FF0000"/>
              </a:solidFill>
              <a:cs typeface="Arial" panose="020B060402020209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34583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638F726-D22A-4B17-8F87-7190E17B6F0A}"/>
              </a:ext>
            </a:extLst>
          </p:cNvPr>
          <p:cNvSpPr txBox="1"/>
          <p:nvPr/>
        </p:nvSpPr>
        <p:spPr>
          <a:xfrm>
            <a:off x="386039" y="237392"/>
            <a:ext cx="3057247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6565">
              <a:lnSpc>
                <a:spcPct val="90000"/>
              </a:lnSpc>
              <a:spcBef>
                <a:spcPts val="300"/>
              </a:spcBef>
            </a:pP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App VPC-1</a:t>
            </a: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规划</a:t>
            </a:r>
            <a:endParaRPr lang="en-US" sz="32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A96B834-5D38-971C-F416-A9537D52E871}"/>
              </a:ext>
            </a:extLst>
          </p:cNvPr>
          <p:cNvSpPr txBox="1"/>
          <p:nvPr/>
        </p:nvSpPr>
        <p:spPr>
          <a:xfrm>
            <a:off x="525341" y="4498811"/>
            <a:ext cx="9972674" cy="3416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en-US" altLang="zh-CN" sz="1800" dirty="0">
                <a:solidFill>
                  <a:srgbClr val="FF0000"/>
                </a:solidFill>
                <a:cs typeface="Arial" panose="020B0604020202090204" pitchFamily="34" charset="0"/>
              </a:rPr>
              <a:t>Server/TGW Attachment</a:t>
            </a:r>
            <a:r>
              <a:rPr lang="zh-CN" altLang="en-US" sz="1800" dirty="0">
                <a:solidFill>
                  <a:srgbClr val="FF0000"/>
                </a:solidFill>
                <a:cs typeface="Arial" panose="020B0604020202090204" pitchFamily="34" charset="0"/>
              </a:rPr>
              <a:t>建议基于</a:t>
            </a:r>
            <a:r>
              <a:rPr lang="en-US" altLang="zh-CN" sz="1800" dirty="0">
                <a:solidFill>
                  <a:srgbClr val="FF0000"/>
                </a:solidFill>
                <a:cs typeface="Arial" panose="020B0604020202090204" pitchFamily="34" charset="0"/>
              </a:rPr>
              <a:t>Server</a:t>
            </a:r>
            <a:r>
              <a:rPr lang="zh-CN" altLang="en-US" sz="1800" dirty="0">
                <a:solidFill>
                  <a:srgbClr val="FF0000"/>
                </a:solidFill>
                <a:cs typeface="Arial" panose="020B0604020202090204" pitchFamily="34" charset="0"/>
              </a:rPr>
              <a:t>部署</a:t>
            </a:r>
            <a:r>
              <a:rPr lang="en-US" altLang="zh-CN" sz="1800" dirty="0">
                <a:solidFill>
                  <a:srgbClr val="FF0000"/>
                </a:solidFill>
                <a:cs typeface="Arial" panose="020B0604020202090204" pitchFamily="34" charset="0"/>
              </a:rPr>
              <a:t>AZ</a:t>
            </a:r>
            <a:r>
              <a:rPr lang="zh-CN" altLang="en-US" sz="1800" dirty="0">
                <a:solidFill>
                  <a:srgbClr val="FF0000"/>
                </a:solidFill>
                <a:cs typeface="Arial" panose="020B0604020202090204" pitchFamily="34" charset="0"/>
              </a:rPr>
              <a:t>来规划，通常建议双</a:t>
            </a:r>
            <a:r>
              <a:rPr lang="en-US" altLang="zh-CN" sz="1800" dirty="0">
                <a:solidFill>
                  <a:srgbClr val="FF0000"/>
                </a:solidFill>
                <a:cs typeface="Arial" panose="020B0604020202090204" pitchFamily="34" charset="0"/>
              </a:rPr>
              <a:t>AZ</a:t>
            </a:r>
            <a:r>
              <a:rPr lang="zh-CN" altLang="en-US" sz="1800" dirty="0">
                <a:solidFill>
                  <a:srgbClr val="FF0000"/>
                </a:solidFill>
                <a:cs typeface="Arial" panose="020B0604020202090204" pitchFamily="34" charset="0"/>
              </a:rPr>
              <a:t>部署提升冗余性；</a:t>
            </a:r>
            <a:endParaRPr lang="en-US" sz="1800" dirty="0">
              <a:solidFill>
                <a:srgbClr val="FF0000"/>
              </a:solidFill>
              <a:cs typeface="Arial" panose="020B060402020209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6149AC-EC68-949A-8E15-8A87DE6DAB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039" y="1222059"/>
            <a:ext cx="10737605" cy="267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4384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638F726-D22A-4B17-8F87-7190E17B6F0A}"/>
              </a:ext>
            </a:extLst>
          </p:cNvPr>
          <p:cNvSpPr txBox="1"/>
          <p:nvPr/>
        </p:nvSpPr>
        <p:spPr>
          <a:xfrm>
            <a:off x="386039" y="237392"/>
            <a:ext cx="3057247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6565">
              <a:lnSpc>
                <a:spcPct val="90000"/>
              </a:lnSpc>
              <a:spcBef>
                <a:spcPts val="300"/>
              </a:spcBef>
            </a:pPr>
            <a:r>
              <a:rPr lang="en-US" altLang="zh-CN" sz="3200" dirty="0">
                <a:solidFill>
                  <a:srgbClr val="000000"/>
                </a:solidFill>
                <a:cs typeface="Arial" panose="020B0604020202090204" pitchFamily="34" charset="0"/>
              </a:rPr>
              <a:t>App VPC-2</a:t>
            </a: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规划</a:t>
            </a:r>
            <a:endParaRPr lang="en-US" sz="32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B34314-7184-3122-2F01-D74E91CD88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039" y="1477309"/>
            <a:ext cx="11236569" cy="24000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BA62480-7F3D-9ED1-28DA-346C87624D8C}"/>
              </a:ext>
            </a:extLst>
          </p:cNvPr>
          <p:cNvSpPr txBox="1"/>
          <p:nvPr/>
        </p:nvSpPr>
        <p:spPr>
          <a:xfrm>
            <a:off x="569303" y="4322965"/>
            <a:ext cx="9972674" cy="3416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defTabSz="456565">
              <a:lnSpc>
                <a:spcPct val="90000"/>
              </a:lnSpc>
              <a:spcBef>
                <a:spcPts val="300"/>
              </a:spcBef>
            </a:pPr>
            <a:r>
              <a:rPr lang="en-US" altLang="zh-CN" sz="1800" dirty="0">
                <a:solidFill>
                  <a:srgbClr val="FF0000"/>
                </a:solidFill>
                <a:cs typeface="Arial" panose="020B0604020202090204" pitchFamily="34" charset="0"/>
              </a:rPr>
              <a:t>Server/TGW Attachment</a:t>
            </a:r>
            <a:r>
              <a:rPr lang="zh-CN" altLang="en-US" sz="1800" dirty="0">
                <a:solidFill>
                  <a:srgbClr val="FF0000"/>
                </a:solidFill>
                <a:cs typeface="Arial" panose="020B0604020202090204" pitchFamily="34" charset="0"/>
              </a:rPr>
              <a:t>建议基于</a:t>
            </a:r>
            <a:r>
              <a:rPr lang="en-US" altLang="zh-CN" sz="1800" dirty="0">
                <a:solidFill>
                  <a:srgbClr val="FF0000"/>
                </a:solidFill>
                <a:cs typeface="Arial" panose="020B0604020202090204" pitchFamily="34" charset="0"/>
              </a:rPr>
              <a:t>Server</a:t>
            </a:r>
            <a:r>
              <a:rPr lang="zh-CN" altLang="en-US" sz="1800" dirty="0">
                <a:solidFill>
                  <a:srgbClr val="FF0000"/>
                </a:solidFill>
                <a:cs typeface="Arial" panose="020B0604020202090204" pitchFamily="34" charset="0"/>
              </a:rPr>
              <a:t>部署</a:t>
            </a:r>
            <a:r>
              <a:rPr lang="en-US" altLang="zh-CN" sz="1800" dirty="0">
                <a:solidFill>
                  <a:srgbClr val="FF0000"/>
                </a:solidFill>
                <a:cs typeface="Arial" panose="020B0604020202090204" pitchFamily="34" charset="0"/>
              </a:rPr>
              <a:t>AZ</a:t>
            </a:r>
            <a:r>
              <a:rPr lang="zh-CN" altLang="en-US" sz="1800" dirty="0">
                <a:solidFill>
                  <a:srgbClr val="FF0000"/>
                </a:solidFill>
                <a:cs typeface="Arial" panose="020B0604020202090204" pitchFamily="34" charset="0"/>
              </a:rPr>
              <a:t>来规划，通常建议双</a:t>
            </a:r>
            <a:r>
              <a:rPr lang="en-US" altLang="zh-CN" sz="1800" dirty="0">
                <a:solidFill>
                  <a:srgbClr val="FF0000"/>
                </a:solidFill>
                <a:cs typeface="Arial" panose="020B0604020202090204" pitchFamily="34" charset="0"/>
              </a:rPr>
              <a:t>AZ</a:t>
            </a:r>
            <a:r>
              <a:rPr lang="zh-CN" altLang="en-US" sz="1800" dirty="0">
                <a:solidFill>
                  <a:srgbClr val="FF0000"/>
                </a:solidFill>
                <a:cs typeface="Arial" panose="020B0604020202090204" pitchFamily="34" charset="0"/>
              </a:rPr>
              <a:t>部署提升冗余性；</a:t>
            </a:r>
            <a:endParaRPr lang="en-US" sz="1800" dirty="0">
              <a:solidFill>
                <a:srgbClr val="FF0000"/>
              </a:solidFill>
              <a:cs typeface="Arial" panose="020B060402020209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79424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638F726-D22A-4B17-8F87-7190E17B6F0A}"/>
              </a:ext>
            </a:extLst>
          </p:cNvPr>
          <p:cNvSpPr txBox="1"/>
          <p:nvPr/>
        </p:nvSpPr>
        <p:spPr>
          <a:xfrm>
            <a:off x="386039" y="237392"/>
            <a:ext cx="1415772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6565">
              <a:lnSpc>
                <a:spcPct val="90000"/>
              </a:lnSpc>
              <a:spcBef>
                <a:spcPts val="300"/>
              </a:spcBef>
            </a:pPr>
            <a:r>
              <a:rPr lang="zh-CN" altLang="en-US" sz="3200" dirty="0">
                <a:solidFill>
                  <a:srgbClr val="000000"/>
                </a:solidFill>
                <a:cs typeface="Arial" panose="020B0604020202090204" pitchFamily="34" charset="0"/>
              </a:rPr>
              <a:t>安全组</a:t>
            </a:r>
            <a:endParaRPr lang="en-US" sz="320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31AAFB-F8EA-E714-0E90-DBCCBCBBF630}"/>
              </a:ext>
            </a:extLst>
          </p:cNvPr>
          <p:cNvSpPr txBox="1"/>
          <p:nvPr/>
        </p:nvSpPr>
        <p:spPr>
          <a:xfrm>
            <a:off x="472588" y="5405398"/>
            <a:ext cx="1062287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安全组防火墙管理口建议开通</a:t>
            </a:r>
            <a:r>
              <a:rPr lang="en-US" altLang="zh-CN" dirty="0"/>
              <a:t>443 22</a:t>
            </a:r>
          </a:p>
          <a:p>
            <a:r>
              <a:rPr lang="zh-CN" altLang="en-US" dirty="0"/>
              <a:t>业务几口流量可以全开或者仅开通</a:t>
            </a:r>
            <a:r>
              <a:rPr lang="en-US" altLang="zh-CN" dirty="0"/>
              <a:t>UDP 6081</a:t>
            </a:r>
            <a:r>
              <a:rPr lang="zh-CN" altLang="en-US" dirty="0"/>
              <a:t>（</a:t>
            </a:r>
            <a:r>
              <a:rPr lang="en-US" altLang="zh-CN" dirty="0"/>
              <a:t>Geneve</a:t>
            </a:r>
            <a:r>
              <a:rPr lang="zh-CN" altLang="en-US" dirty="0"/>
              <a:t>隧道）</a:t>
            </a:r>
            <a:r>
              <a:rPr lang="en-US" altLang="zh-CN" dirty="0"/>
              <a:t> TCP 8008</a:t>
            </a:r>
            <a:r>
              <a:rPr lang="zh-CN" altLang="en-US" dirty="0"/>
              <a:t>（</a:t>
            </a:r>
            <a:r>
              <a:rPr lang="en-US" altLang="zh-CN" dirty="0"/>
              <a:t>probe-http</a:t>
            </a:r>
            <a:r>
              <a:rPr lang="zh-CN" altLang="en-US" dirty="0"/>
              <a:t>健康检查）</a:t>
            </a:r>
            <a:r>
              <a:rPr lang="en-US" altLang="zh-CN" dirty="0"/>
              <a:t> </a:t>
            </a:r>
            <a:r>
              <a:rPr lang="zh-CN" altLang="en-US" dirty="0"/>
              <a:t>以及业务需要开通的端口 例如</a:t>
            </a:r>
            <a:r>
              <a:rPr lang="en-US" altLang="zh-CN" dirty="0"/>
              <a:t>443 80</a:t>
            </a:r>
            <a:r>
              <a:rPr lang="zh-CN" altLang="en-US" dirty="0"/>
              <a:t>等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45346A-AF65-FB5D-A313-F0CFA324A1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492" y="1062854"/>
            <a:ext cx="11270303" cy="254199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1B4495D-DC51-CFB0-993C-702A634870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492" y="834502"/>
            <a:ext cx="10622876" cy="44565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13CBD6F-10B3-92A6-32E9-F2E3F8BFC3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1120" y="834502"/>
            <a:ext cx="10876388" cy="4456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207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Fortinet Theme">
  <a:themeElements>
    <a:clrScheme name="Fortinet-2021">
      <a:dk1>
        <a:srgbClr val="000000"/>
      </a:dk1>
      <a:lt1>
        <a:srgbClr val="FFFFFF"/>
      </a:lt1>
      <a:dk2>
        <a:srgbClr val="B3B3B3"/>
      </a:dk2>
      <a:lt2>
        <a:srgbClr val="E6E6E6"/>
      </a:lt2>
      <a:accent1>
        <a:srgbClr val="48D597"/>
      </a:accent1>
      <a:accent2>
        <a:srgbClr val="2CCCD3"/>
      </a:accent2>
      <a:accent3>
        <a:srgbClr val="307FE2"/>
      </a:accent3>
      <a:accent4>
        <a:srgbClr val="9063CD"/>
      </a:accent4>
      <a:accent5>
        <a:srgbClr val="A2B2C8"/>
      </a:accent5>
      <a:accent6>
        <a:srgbClr val="DA281C"/>
      </a:accent6>
      <a:hlink>
        <a:srgbClr val="0081E9"/>
      </a:hlink>
      <a:folHlink>
        <a:srgbClr val="307FE2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6"/>
        </a:solidFill>
        <a:ln>
          <a:solidFill>
            <a:schemeClr val="accent6"/>
          </a:solidFill>
        </a:ln>
      </a:spPr>
      <a:bodyPr rtlCol="0" anchor="ctr"/>
      <a:lstStyle>
        <a:defPPr algn="ctr">
          <a:lnSpc>
            <a:spcPct val="90000"/>
          </a:lnSpc>
          <a:spcBef>
            <a:spcPts val="300"/>
          </a:spcBef>
          <a:defRPr sz="14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accent6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 defTabSz="456565">
          <a:lnSpc>
            <a:spcPct val="90000"/>
          </a:lnSpc>
          <a:spcBef>
            <a:spcPts val="300"/>
          </a:spcBef>
          <a:defRPr sz="1400" dirty="0" smtClean="0">
            <a:solidFill>
              <a:srgbClr val="000000"/>
            </a:solidFill>
            <a:cs typeface="Arial" panose="020B060402020209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12982</TotalTime>
  <Words>1748</Words>
  <Application>Microsoft Office PowerPoint</Application>
  <PresentationFormat>Widescreen</PresentationFormat>
  <Paragraphs>360</Paragraphs>
  <Slides>43</Slides>
  <Notes>41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8" baseType="lpstr">
      <vt:lpstr>Inter</vt:lpstr>
      <vt:lpstr>微软雅黑</vt:lpstr>
      <vt:lpstr>Amazon Ember</vt:lpstr>
      <vt:lpstr>Arial</vt:lpstr>
      <vt:lpstr>Fortinet Theme</vt:lpstr>
      <vt:lpstr>FGT with GWLB and TGW Security Inspection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FGT配置auto-scale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to Use this Template</dc:title>
  <dc:creator>Microsoft Office User</dc:creator>
  <cp:lastModifiedBy>Gang Liu</cp:lastModifiedBy>
  <cp:revision>2494</cp:revision>
  <cp:lastPrinted>2021-03-23T01:37:48Z</cp:lastPrinted>
  <dcterms:created xsi:type="dcterms:W3CDTF">2021-03-23T01:37:48Z</dcterms:created>
  <dcterms:modified xsi:type="dcterms:W3CDTF">2025-01-07T02:27:01Z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2052-3.3.1.5149</vt:lpwstr>
  </property>
</Properties>
</file>